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11"/>
  </p:notesMasterIdLst>
  <p:handoutMasterIdLst>
    <p:handoutMasterId r:id="rId12"/>
  </p:handoutMasterIdLst>
  <p:sldIdLst>
    <p:sldId id="350" r:id="rId5"/>
    <p:sldId id="364" r:id="rId6"/>
    <p:sldId id="361" r:id="rId7"/>
    <p:sldId id="367" r:id="rId8"/>
    <p:sldId id="365" r:id="rId9"/>
    <p:sldId id="366" r:id="rId10"/>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A655"/>
    <a:srgbClr val="4495A2"/>
    <a:srgbClr val="3BB195"/>
    <a:srgbClr val="F9D4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E8AC88-E499-4831-B8A3-2D5DACBA401E}" v="13" dt="2025-01-28T13:59:19.2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94" autoAdjust="0"/>
    <p:restoredTop sz="48789" autoAdjust="0"/>
  </p:normalViewPr>
  <p:slideViewPr>
    <p:cSldViewPr snapToGrid="0">
      <p:cViewPr varScale="1">
        <p:scale>
          <a:sx n="54" d="100"/>
          <a:sy n="54" d="100"/>
        </p:scale>
        <p:origin x="3192" y="6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8B76E2-103B-44DC-8FEA-BD31900F34FA}"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en-GB"/>
        </a:p>
      </dgm:t>
    </dgm:pt>
    <dgm:pt modelId="{07B62842-C6FA-453B-8035-7A925D00F374}">
      <dgm:prSet phldrT="[Text]" custT="1"/>
      <dgm:spPr>
        <a:solidFill>
          <a:srgbClr val="4495A2"/>
        </a:solidFill>
      </dgm:spPr>
      <dgm:t>
        <a:bodyPr/>
        <a:lstStyle/>
        <a:p>
          <a:r>
            <a:rPr lang="en-GB" sz="3600" dirty="0"/>
            <a:t>Integrated Transport Policy</a:t>
          </a:r>
        </a:p>
      </dgm:t>
    </dgm:pt>
    <dgm:pt modelId="{BB318FC5-D733-4666-A19B-DC9C595A2FE6}" type="parTrans" cxnId="{4283A618-C8DF-45D5-9B95-FEE4C2FEAC8C}">
      <dgm:prSet/>
      <dgm:spPr/>
      <dgm:t>
        <a:bodyPr/>
        <a:lstStyle/>
        <a:p>
          <a:endParaRPr lang="en-GB"/>
        </a:p>
      </dgm:t>
    </dgm:pt>
    <dgm:pt modelId="{AD4EF4F1-8B69-4884-BD7A-B7EE6349E2FE}" type="sibTrans" cxnId="{4283A618-C8DF-45D5-9B95-FEE4C2FEAC8C}">
      <dgm:prSet/>
      <dgm:spPr/>
      <dgm:t>
        <a:bodyPr/>
        <a:lstStyle/>
        <a:p>
          <a:endParaRPr lang="en-GB"/>
        </a:p>
      </dgm:t>
    </dgm:pt>
    <dgm:pt modelId="{D5F99230-9716-4156-A5D9-24C3FFD4BE0F}">
      <dgm:prSet phldrT="[Text]" custT="1"/>
      <dgm:spPr>
        <a:solidFill>
          <a:srgbClr val="7CA655"/>
        </a:solidFill>
      </dgm:spPr>
      <dgm:t>
        <a:bodyPr/>
        <a:lstStyle/>
        <a:p>
          <a:r>
            <a:rPr lang="en-GB" sz="1600" dirty="0"/>
            <a:t>ASN</a:t>
          </a:r>
        </a:p>
      </dgm:t>
    </dgm:pt>
    <dgm:pt modelId="{81C04583-7284-487D-881E-BFACF96AA05A}" type="parTrans" cxnId="{B7B91CC1-225D-4EC6-880C-D5406BE19164}">
      <dgm:prSet/>
      <dgm:spPr/>
      <dgm:t>
        <a:bodyPr/>
        <a:lstStyle/>
        <a:p>
          <a:endParaRPr lang="en-GB"/>
        </a:p>
      </dgm:t>
    </dgm:pt>
    <dgm:pt modelId="{1754BCE7-794C-45F3-B373-8A0D60F92189}" type="sibTrans" cxnId="{B7B91CC1-225D-4EC6-880C-D5406BE19164}">
      <dgm:prSet/>
      <dgm:spPr/>
      <dgm:t>
        <a:bodyPr/>
        <a:lstStyle/>
        <a:p>
          <a:endParaRPr lang="en-GB"/>
        </a:p>
      </dgm:t>
    </dgm:pt>
    <dgm:pt modelId="{0714CD6C-9966-4341-BA67-7DBA03F63EF8}">
      <dgm:prSet phldrT="[Text]" custT="1"/>
      <dgm:spPr>
        <a:solidFill>
          <a:srgbClr val="7CA655"/>
        </a:solidFill>
      </dgm:spPr>
      <dgm:t>
        <a:bodyPr/>
        <a:lstStyle/>
        <a:p>
          <a:r>
            <a:rPr lang="en-GB" sz="1600" dirty="0"/>
            <a:t>Adult Social Care</a:t>
          </a:r>
        </a:p>
      </dgm:t>
    </dgm:pt>
    <dgm:pt modelId="{182D8822-2796-4C8D-A76C-684ED9DFBF7E}" type="parTrans" cxnId="{B5B15EFA-72E6-442A-A6F8-08F1B58AA025}">
      <dgm:prSet/>
      <dgm:spPr/>
      <dgm:t>
        <a:bodyPr/>
        <a:lstStyle/>
        <a:p>
          <a:endParaRPr lang="en-GB"/>
        </a:p>
      </dgm:t>
    </dgm:pt>
    <dgm:pt modelId="{DD23D655-80C4-4F39-AE31-F0327519430B}" type="sibTrans" cxnId="{B5B15EFA-72E6-442A-A6F8-08F1B58AA025}">
      <dgm:prSet/>
      <dgm:spPr/>
      <dgm:t>
        <a:bodyPr/>
        <a:lstStyle/>
        <a:p>
          <a:endParaRPr lang="en-GB"/>
        </a:p>
      </dgm:t>
    </dgm:pt>
    <dgm:pt modelId="{B8A586F3-13C5-4B39-9363-B3555A849A7F}">
      <dgm:prSet phldrT="[Text]" custT="1"/>
      <dgm:spPr>
        <a:solidFill>
          <a:srgbClr val="7CA655"/>
        </a:solidFill>
      </dgm:spPr>
      <dgm:t>
        <a:bodyPr/>
        <a:lstStyle/>
        <a:p>
          <a:r>
            <a:rPr lang="en-GB" sz="1600" dirty="0"/>
            <a:t>Home to School</a:t>
          </a:r>
        </a:p>
      </dgm:t>
    </dgm:pt>
    <dgm:pt modelId="{87C374A6-EEBE-485D-B57B-3E7641650173}" type="parTrans" cxnId="{38C4E5B3-D54E-4FEF-B643-50A60F3905E5}">
      <dgm:prSet/>
      <dgm:spPr/>
      <dgm:t>
        <a:bodyPr/>
        <a:lstStyle/>
        <a:p>
          <a:endParaRPr lang="en-GB"/>
        </a:p>
      </dgm:t>
    </dgm:pt>
    <dgm:pt modelId="{6F4270DE-66AE-4DE9-A999-8B160E1898ED}" type="sibTrans" cxnId="{38C4E5B3-D54E-4FEF-B643-50A60F3905E5}">
      <dgm:prSet/>
      <dgm:spPr/>
      <dgm:t>
        <a:bodyPr/>
        <a:lstStyle/>
        <a:p>
          <a:endParaRPr lang="en-GB"/>
        </a:p>
      </dgm:t>
    </dgm:pt>
    <dgm:pt modelId="{0C47D18C-C3DE-481B-B2ED-CFD974315481}">
      <dgm:prSet phldrT="[Text]" custT="1"/>
      <dgm:spPr>
        <a:solidFill>
          <a:srgbClr val="7CA655"/>
        </a:solidFill>
      </dgm:spPr>
      <dgm:t>
        <a:bodyPr/>
        <a:lstStyle/>
        <a:p>
          <a:r>
            <a:rPr lang="en-GB" sz="1600"/>
            <a:t>Recommended Walking Routes</a:t>
          </a:r>
          <a:endParaRPr lang="en-GB" sz="1600" dirty="0"/>
        </a:p>
      </dgm:t>
    </dgm:pt>
    <dgm:pt modelId="{B70A6224-E6B5-4E7F-B3B7-606019EF22D8}" type="parTrans" cxnId="{89D474E5-2F68-489C-99FF-89801BF7C45D}">
      <dgm:prSet/>
      <dgm:spPr/>
      <dgm:t>
        <a:bodyPr/>
        <a:lstStyle/>
        <a:p>
          <a:endParaRPr lang="en-GB"/>
        </a:p>
      </dgm:t>
    </dgm:pt>
    <dgm:pt modelId="{7A692183-D334-4353-81AB-1E78D969552F}" type="sibTrans" cxnId="{89D474E5-2F68-489C-99FF-89801BF7C45D}">
      <dgm:prSet/>
      <dgm:spPr/>
      <dgm:t>
        <a:bodyPr/>
        <a:lstStyle/>
        <a:p>
          <a:endParaRPr lang="en-GB"/>
        </a:p>
      </dgm:t>
    </dgm:pt>
    <dgm:pt modelId="{E7490C6A-898C-43CE-8329-1F2AFDCF557A}">
      <dgm:prSet phldrT="[Text]" custT="1"/>
      <dgm:spPr>
        <a:solidFill>
          <a:srgbClr val="7CA655"/>
        </a:solidFill>
      </dgm:spPr>
      <dgm:t>
        <a:bodyPr/>
        <a:lstStyle/>
        <a:p>
          <a:r>
            <a:rPr lang="en-GB" sz="1600" dirty="0"/>
            <a:t>Children’s Services</a:t>
          </a:r>
        </a:p>
      </dgm:t>
    </dgm:pt>
    <dgm:pt modelId="{3A7DB6CD-E80F-4633-89D5-B20DA4DEE1B3}" type="parTrans" cxnId="{93D1F4E5-51BE-40B0-A70F-746FDFA63CB0}">
      <dgm:prSet/>
      <dgm:spPr/>
      <dgm:t>
        <a:bodyPr/>
        <a:lstStyle/>
        <a:p>
          <a:endParaRPr lang="en-GB"/>
        </a:p>
      </dgm:t>
    </dgm:pt>
    <dgm:pt modelId="{AFFF877B-2691-42E6-8F48-20C8099E6E85}" type="sibTrans" cxnId="{93D1F4E5-51BE-40B0-A70F-746FDFA63CB0}">
      <dgm:prSet/>
      <dgm:spPr/>
      <dgm:t>
        <a:bodyPr/>
        <a:lstStyle/>
        <a:p>
          <a:endParaRPr lang="en-GB"/>
        </a:p>
      </dgm:t>
    </dgm:pt>
    <dgm:pt modelId="{838744CA-2AD6-411A-B1B6-965F5BFCB44E}">
      <dgm:prSet phldrT="[Text]" custT="1"/>
      <dgm:spPr>
        <a:solidFill>
          <a:srgbClr val="7CA655"/>
        </a:solidFill>
      </dgm:spPr>
      <dgm:t>
        <a:bodyPr/>
        <a:lstStyle/>
        <a:p>
          <a:r>
            <a:rPr lang="en-GB" sz="1600" dirty="0"/>
            <a:t>Transitions</a:t>
          </a:r>
        </a:p>
      </dgm:t>
    </dgm:pt>
    <dgm:pt modelId="{EE005705-AB06-4020-A5CA-FEBA481D35E1}" type="parTrans" cxnId="{5AAC15A8-C662-444B-8237-A2FDBE62B581}">
      <dgm:prSet/>
      <dgm:spPr/>
      <dgm:t>
        <a:bodyPr/>
        <a:lstStyle/>
        <a:p>
          <a:endParaRPr lang="en-GB"/>
        </a:p>
      </dgm:t>
    </dgm:pt>
    <dgm:pt modelId="{F2622466-78DC-462E-A8DC-1880742F9B97}" type="sibTrans" cxnId="{5AAC15A8-C662-444B-8237-A2FDBE62B581}">
      <dgm:prSet/>
      <dgm:spPr/>
      <dgm:t>
        <a:bodyPr/>
        <a:lstStyle/>
        <a:p>
          <a:endParaRPr lang="en-GB"/>
        </a:p>
      </dgm:t>
    </dgm:pt>
    <dgm:pt modelId="{6D7D14D7-32F3-4C8D-AE19-6984C022AD1F}">
      <dgm:prSet phldrT="[Text]" custT="1"/>
      <dgm:spPr>
        <a:solidFill>
          <a:srgbClr val="7CA655"/>
        </a:solidFill>
      </dgm:spPr>
      <dgm:t>
        <a:bodyPr/>
        <a:lstStyle/>
        <a:p>
          <a:r>
            <a:rPr lang="en-GB" sz="1600" dirty="0"/>
            <a:t>Active Travel</a:t>
          </a:r>
        </a:p>
      </dgm:t>
    </dgm:pt>
    <dgm:pt modelId="{9BB8F044-F37F-4075-9C01-692267C634EE}" type="parTrans" cxnId="{EE5A9578-68DD-486A-A49A-A80D321471C1}">
      <dgm:prSet/>
      <dgm:spPr/>
      <dgm:t>
        <a:bodyPr/>
        <a:lstStyle/>
        <a:p>
          <a:endParaRPr lang="en-GB"/>
        </a:p>
      </dgm:t>
    </dgm:pt>
    <dgm:pt modelId="{45E01D67-EFB2-4AD6-81B5-86B15F8B1663}" type="sibTrans" cxnId="{EE5A9578-68DD-486A-A49A-A80D321471C1}">
      <dgm:prSet/>
      <dgm:spPr/>
      <dgm:t>
        <a:bodyPr/>
        <a:lstStyle/>
        <a:p>
          <a:endParaRPr lang="en-GB"/>
        </a:p>
      </dgm:t>
    </dgm:pt>
    <dgm:pt modelId="{E158149B-3FB4-4387-871B-D48B86581D0F}">
      <dgm:prSet phldrT="[Text]" custT="1"/>
      <dgm:spPr>
        <a:solidFill>
          <a:srgbClr val="7CA655"/>
        </a:solidFill>
      </dgm:spPr>
      <dgm:t>
        <a:bodyPr/>
        <a:lstStyle/>
        <a:p>
          <a:r>
            <a:rPr lang="en-GB" sz="1600" dirty="0"/>
            <a:t>Education</a:t>
          </a:r>
        </a:p>
      </dgm:t>
    </dgm:pt>
    <dgm:pt modelId="{F1CA7AAA-8589-4CD6-B9A5-1474C19B737E}" type="parTrans" cxnId="{8BAF95B2-C89D-44B4-AE07-ED77D3489AD4}">
      <dgm:prSet/>
      <dgm:spPr/>
      <dgm:t>
        <a:bodyPr/>
        <a:lstStyle/>
        <a:p>
          <a:endParaRPr lang="en-GB"/>
        </a:p>
      </dgm:t>
    </dgm:pt>
    <dgm:pt modelId="{3DC16101-FB08-4B81-9E5C-2DBBC830F57A}" type="sibTrans" cxnId="{8BAF95B2-C89D-44B4-AE07-ED77D3489AD4}">
      <dgm:prSet/>
      <dgm:spPr/>
      <dgm:t>
        <a:bodyPr/>
        <a:lstStyle/>
        <a:p>
          <a:endParaRPr lang="en-GB"/>
        </a:p>
      </dgm:t>
    </dgm:pt>
    <dgm:pt modelId="{7C4F12F4-17E4-418B-8290-0180E2917938}">
      <dgm:prSet phldrT="[Text]" custT="1"/>
      <dgm:spPr>
        <a:solidFill>
          <a:srgbClr val="7CA655"/>
        </a:solidFill>
      </dgm:spPr>
      <dgm:t>
        <a:bodyPr/>
        <a:lstStyle/>
        <a:p>
          <a:r>
            <a:rPr lang="en-GB" sz="1600" dirty="0"/>
            <a:t>Roads</a:t>
          </a:r>
        </a:p>
      </dgm:t>
    </dgm:pt>
    <dgm:pt modelId="{CBDFBF86-5E59-4297-BA9E-54816EE930A0}" type="parTrans" cxnId="{9267AB10-BE6E-486B-BF6C-33CCEA66C346}">
      <dgm:prSet/>
      <dgm:spPr/>
      <dgm:t>
        <a:bodyPr/>
        <a:lstStyle/>
        <a:p>
          <a:endParaRPr lang="en-GB"/>
        </a:p>
      </dgm:t>
    </dgm:pt>
    <dgm:pt modelId="{68368FD0-AF88-4AFD-9A9C-EDC2E6B04825}" type="sibTrans" cxnId="{9267AB10-BE6E-486B-BF6C-33CCEA66C346}">
      <dgm:prSet/>
      <dgm:spPr/>
      <dgm:t>
        <a:bodyPr/>
        <a:lstStyle/>
        <a:p>
          <a:endParaRPr lang="en-GB"/>
        </a:p>
      </dgm:t>
    </dgm:pt>
    <dgm:pt modelId="{000FC7F3-3147-4897-B2DA-57EB33AF01D2}" type="pres">
      <dgm:prSet presAssocID="{0F8B76E2-103B-44DC-8FEA-BD31900F34FA}" presName="Name0" presStyleCnt="0">
        <dgm:presLayoutVars>
          <dgm:chPref val="1"/>
          <dgm:dir/>
          <dgm:animOne val="branch"/>
          <dgm:animLvl val="lvl"/>
          <dgm:resizeHandles val="exact"/>
        </dgm:presLayoutVars>
      </dgm:prSet>
      <dgm:spPr/>
    </dgm:pt>
    <dgm:pt modelId="{C764AAE6-0322-4036-B0B2-9D55EE2578AF}" type="pres">
      <dgm:prSet presAssocID="{07B62842-C6FA-453B-8035-7A925D00F374}" presName="root1" presStyleCnt="0"/>
      <dgm:spPr/>
    </dgm:pt>
    <dgm:pt modelId="{44C6F1FC-0797-431D-8A54-B01423D1AA45}" type="pres">
      <dgm:prSet presAssocID="{07B62842-C6FA-453B-8035-7A925D00F374}" presName="LevelOneTextNode" presStyleLbl="node0" presStyleIdx="0" presStyleCnt="1" custScaleX="242906" custScaleY="151533">
        <dgm:presLayoutVars>
          <dgm:chPref val="3"/>
        </dgm:presLayoutVars>
      </dgm:prSet>
      <dgm:spPr/>
    </dgm:pt>
    <dgm:pt modelId="{A879C068-1EB8-4692-BAAC-94DCE9F88384}" type="pres">
      <dgm:prSet presAssocID="{07B62842-C6FA-453B-8035-7A925D00F374}" presName="level2hierChild" presStyleCnt="0"/>
      <dgm:spPr/>
    </dgm:pt>
    <dgm:pt modelId="{32BE1068-EC8B-4BEC-89A2-991865BEFEA3}" type="pres">
      <dgm:prSet presAssocID="{182D8822-2796-4C8D-A76C-684ED9DFBF7E}" presName="conn2-1" presStyleLbl="parChTrans1D2" presStyleIdx="0" presStyleCnt="9"/>
      <dgm:spPr/>
    </dgm:pt>
    <dgm:pt modelId="{2D93E414-87EA-405E-A9F6-84513B00B10D}" type="pres">
      <dgm:prSet presAssocID="{182D8822-2796-4C8D-A76C-684ED9DFBF7E}" presName="connTx" presStyleLbl="parChTrans1D2" presStyleIdx="0" presStyleCnt="9"/>
      <dgm:spPr/>
    </dgm:pt>
    <dgm:pt modelId="{FB8403F4-67B9-4347-8BAC-72EC2A95D6E8}" type="pres">
      <dgm:prSet presAssocID="{0714CD6C-9966-4341-BA67-7DBA03F63EF8}" presName="root2" presStyleCnt="0"/>
      <dgm:spPr/>
    </dgm:pt>
    <dgm:pt modelId="{DAB83DF6-02CD-47A2-856E-A8020A1111C2}" type="pres">
      <dgm:prSet presAssocID="{0714CD6C-9966-4341-BA67-7DBA03F63EF8}" presName="LevelTwoTextNode" presStyleLbl="node2" presStyleIdx="0" presStyleCnt="9" custScaleX="149303">
        <dgm:presLayoutVars>
          <dgm:chPref val="3"/>
        </dgm:presLayoutVars>
      </dgm:prSet>
      <dgm:spPr/>
    </dgm:pt>
    <dgm:pt modelId="{A287D3CE-07C3-4624-B140-390EBAC670D5}" type="pres">
      <dgm:prSet presAssocID="{0714CD6C-9966-4341-BA67-7DBA03F63EF8}" presName="level3hierChild" presStyleCnt="0"/>
      <dgm:spPr/>
    </dgm:pt>
    <dgm:pt modelId="{3B6E20D9-4D3C-4A8B-ADB9-3E2062FE053E}" type="pres">
      <dgm:prSet presAssocID="{87C374A6-EEBE-485D-B57B-3E7641650173}" presName="conn2-1" presStyleLbl="parChTrans1D2" presStyleIdx="1" presStyleCnt="9"/>
      <dgm:spPr/>
    </dgm:pt>
    <dgm:pt modelId="{0361E75D-2E28-4E19-8BA5-3B1C8AB57639}" type="pres">
      <dgm:prSet presAssocID="{87C374A6-EEBE-485D-B57B-3E7641650173}" presName="connTx" presStyleLbl="parChTrans1D2" presStyleIdx="1" presStyleCnt="9"/>
      <dgm:spPr/>
    </dgm:pt>
    <dgm:pt modelId="{A30DF59E-AB9F-4275-8957-530A97B9837F}" type="pres">
      <dgm:prSet presAssocID="{B8A586F3-13C5-4B39-9363-B3555A849A7F}" presName="root2" presStyleCnt="0"/>
      <dgm:spPr/>
    </dgm:pt>
    <dgm:pt modelId="{B3147362-6148-404E-90A3-D1AE96B08A75}" type="pres">
      <dgm:prSet presAssocID="{B8A586F3-13C5-4B39-9363-B3555A849A7F}" presName="LevelTwoTextNode" presStyleLbl="node2" presStyleIdx="1" presStyleCnt="9" custScaleX="149303">
        <dgm:presLayoutVars>
          <dgm:chPref val="3"/>
        </dgm:presLayoutVars>
      </dgm:prSet>
      <dgm:spPr/>
    </dgm:pt>
    <dgm:pt modelId="{332D0ECA-D99B-41FE-A40C-FCCFB995DFB4}" type="pres">
      <dgm:prSet presAssocID="{B8A586F3-13C5-4B39-9363-B3555A849A7F}" presName="level3hierChild" presStyleCnt="0"/>
      <dgm:spPr/>
    </dgm:pt>
    <dgm:pt modelId="{21BF0FAD-6157-4451-AE46-40A1AF06301A}" type="pres">
      <dgm:prSet presAssocID="{81C04583-7284-487D-881E-BFACF96AA05A}" presName="conn2-1" presStyleLbl="parChTrans1D2" presStyleIdx="2" presStyleCnt="9"/>
      <dgm:spPr/>
    </dgm:pt>
    <dgm:pt modelId="{4DBFA285-7CE8-4F4E-8616-2CFB2163F222}" type="pres">
      <dgm:prSet presAssocID="{81C04583-7284-487D-881E-BFACF96AA05A}" presName="connTx" presStyleLbl="parChTrans1D2" presStyleIdx="2" presStyleCnt="9"/>
      <dgm:spPr/>
    </dgm:pt>
    <dgm:pt modelId="{AEBA60C5-FCC9-4DE1-8389-F7C29CD3D620}" type="pres">
      <dgm:prSet presAssocID="{D5F99230-9716-4156-A5D9-24C3FFD4BE0F}" presName="root2" presStyleCnt="0"/>
      <dgm:spPr/>
    </dgm:pt>
    <dgm:pt modelId="{1A9C63BB-8F86-4B65-88AB-01AE0D6160D3}" type="pres">
      <dgm:prSet presAssocID="{D5F99230-9716-4156-A5D9-24C3FFD4BE0F}" presName="LevelTwoTextNode" presStyleLbl="node2" presStyleIdx="2" presStyleCnt="9" custScaleX="149303">
        <dgm:presLayoutVars>
          <dgm:chPref val="3"/>
        </dgm:presLayoutVars>
      </dgm:prSet>
      <dgm:spPr/>
    </dgm:pt>
    <dgm:pt modelId="{5F425AD2-5896-474D-9009-8A60E6F013CA}" type="pres">
      <dgm:prSet presAssocID="{D5F99230-9716-4156-A5D9-24C3FFD4BE0F}" presName="level3hierChild" presStyleCnt="0"/>
      <dgm:spPr/>
    </dgm:pt>
    <dgm:pt modelId="{7996667D-6F96-4655-A892-B82B2F8B4AF2}" type="pres">
      <dgm:prSet presAssocID="{B70A6224-E6B5-4E7F-B3B7-606019EF22D8}" presName="conn2-1" presStyleLbl="parChTrans1D2" presStyleIdx="3" presStyleCnt="9"/>
      <dgm:spPr/>
    </dgm:pt>
    <dgm:pt modelId="{DFF94BE6-BEAF-402A-BE8A-3A9DB69F036F}" type="pres">
      <dgm:prSet presAssocID="{B70A6224-E6B5-4E7F-B3B7-606019EF22D8}" presName="connTx" presStyleLbl="parChTrans1D2" presStyleIdx="3" presStyleCnt="9"/>
      <dgm:spPr/>
    </dgm:pt>
    <dgm:pt modelId="{6DAE3358-4E22-45FF-A33A-4D0A53AC2C98}" type="pres">
      <dgm:prSet presAssocID="{0C47D18C-C3DE-481B-B2ED-CFD974315481}" presName="root2" presStyleCnt="0"/>
      <dgm:spPr/>
    </dgm:pt>
    <dgm:pt modelId="{A3957B13-7E3B-475C-B58D-AC80D1771A6D}" type="pres">
      <dgm:prSet presAssocID="{0C47D18C-C3DE-481B-B2ED-CFD974315481}" presName="LevelTwoTextNode" presStyleLbl="node2" presStyleIdx="3" presStyleCnt="9" custScaleX="149303">
        <dgm:presLayoutVars>
          <dgm:chPref val="3"/>
        </dgm:presLayoutVars>
      </dgm:prSet>
      <dgm:spPr/>
    </dgm:pt>
    <dgm:pt modelId="{0F535E19-F3C6-434E-AE20-C5296A809954}" type="pres">
      <dgm:prSet presAssocID="{0C47D18C-C3DE-481B-B2ED-CFD974315481}" presName="level3hierChild" presStyleCnt="0"/>
      <dgm:spPr/>
    </dgm:pt>
    <dgm:pt modelId="{547D5F42-3F87-41B9-B0DA-4A27271F2FFA}" type="pres">
      <dgm:prSet presAssocID="{3A7DB6CD-E80F-4633-89D5-B20DA4DEE1B3}" presName="conn2-1" presStyleLbl="parChTrans1D2" presStyleIdx="4" presStyleCnt="9"/>
      <dgm:spPr/>
    </dgm:pt>
    <dgm:pt modelId="{FB61EB87-145F-41A0-B034-FF6A372DF591}" type="pres">
      <dgm:prSet presAssocID="{3A7DB6CD-E80F-4633-89D5-B20DA4DEE1B3}" presName="connTx" presStyleLbl="parChTrans1D2" presStyleIdx="4" presStyleCnt="9"/>
      <dgm:spPr/>
    </dgm:pt>
    <dgm:pt modelId="{8503273E-9CC9-4666-A0E2-E088303A93A7}" type="pres">
      <dgm:prSet presAssocID="{E7490C6A-898C-43CE-8329-1F2AFDCF557A}" presName="root2" presStyleCnt="0"/>
      <dgm:spPr/>
    </dgm:pt>
    <dgm:pt modelId="{11113509-5AF7-431D-B42B-E0B25FBA7F20}" type="pres">
      <dgm:prSet presAssocID="{E7490C6A-898C-43CE-8329-1F2AFDCF557A}" presName="LevelTwoTextNode" presStyleLbl="node2" presStyleIdx="4" presStyleCnt="9" custScaleX="149303">
        <dgm:presLayoutVars>
          <dgm:chPref val="3"/>
        </dgm:presLayoutVars>
      </dgm:prSet>
      <dgm:spPr/>
    </dgm:pt>
    <dgm:pt modelId="{85A23ED5-152F-42F3-ABE1-1B38E320D652}" type="pres">
      <dgm:prSet presAssocID="{E7490C6A-898C-43CE-8329-1F2AFDCF557A}" presName="level3hierChild" presStyleCnt="0"/>
      <dgm:spPr/>
    </dgm:pt>
    <dgm:pt modelId="{10F3E414-A302-4893-9F84-D52FA6982D78}" type="pres">
      <dgm:prSet presAssocID="{EE005705-AB06-4020-A5CA-FEBA481D35E1}" presName="conn2-1" presStyleLbl="parChTrans1D2" presStyleIdx="5" presStyleCnt="9"/>
      <dgm:spPr/>
    </dgm:pt>
    <dgm:pt modelId="{309414AF-3B17-4301-90E0-D802CA4731BB}" type="pres">
      <dgm:prSet presAssocID="{EE005705-AB06-4020-A5CA-FEBA481D35E1}" presName="connTx" presStyleLbl="parChTrans1D2" presStyleIdx="5" presStyleCnt="9"/>
      <dgm:spPr/>
    </dgm:pt>
    <dgm:pt modelId="{EAB4CFC2-633C-4A93-85F1-0B9AF0E74CC7}" type="pres">
      <dgm:prSet presAssocID="{838744CA-2AD6-411A-B1B6-965F5BFCB44E}" presName="root2" presStyleCnt="0"/>
      <dgm:spPr/>
    </dgm:pt>
    <dgm:pt modelId="{A5671B4B-3452-4352-BE62-5971C5D2A87A}" type="pres">
      <dgm:prSet presAssocID="{838744CA-2AD6-411A-B1B6-965F5BFCB44E}" presName="LevelTwoTextNode" presStyleLbl="node2" presStyleIdx="5" presStyleCnt="9" custScaleX="149303">
        <dgm:presLayoutVars>
          <dgm:chPref val="3"/>
        </dgm:presLayoutVars>
      </dgm:prSet>
      <dgm:spPr/>
    </dgm:pt>
    <dgm:pt modelId="{6FA85747-6D4A-4EA8-B867-99C443E0B6DB}" type="pres">
      <dgm:prSet presAssocID="{838744CA-2AD6-411A-B1B6-965F5BFCB44E}" presName="level3hierChild" presStyleCnt="0"/>
      <dgm:spPr/>
    </dgm:pt>
    <dgm:pt modelId="{021B869F-B2CA-4EFE-A13D-FDBE0F2E7F3C}" type="pres">
      <dgm:prSet presAssocID="{F1CA7AAA-8589-4CD6-B9A5-1474C19B737E}" presName="conn2-1" presStyleLbl="parChTrans1D2" presStyleIdx="6" presStyleCnt="9"/>
      <dgm:spPr/>
    </dgm:pt>
    <dgm:pt modelId="{6A3316C6-6384-40B5-8904-1B3D2A63D242}" type="pres">
      <dgm:prSet presAssocID="{F1CA7AAA-8589-4CD6-B9A5-1474C19B737E}" presName="connTx" presStyleLbl="parChTrans1D2" presStyleIdx="6" presStyleCnt="9"/>
      <dgm:spPr/>
    </dgm:pt>
    <dgm:pt modelId="{7240F1A9-64D8-4B32-BF60-3F4E1A23120C}" type="pres">
      <dgm:prSet presAssocID="{E158149B-3FB4-4387-871B-D48B86581D0F}" presName="root2" presStyleCnt="0"/>
      <dgm:spPr/>
    </dgm:pt>
    <dgm:pt modelId="{E2BBC3E6-CC8E-4E3E-B9B1-456787975DB1}" type="pres">
      <dgm:prSet presAssocID="{E158149B-3FB4-4387-871B-D48B86581D0F}" presName="LevelTwoTextNode" presStyleLbl="node2" presStyleIdx="6" presStyleCnt="9" custScaleX="149303">
        <dgm:presLayoutVars>
          <dgm:chPref val="3"/>
        </dgm:presLayoutVars>
      </dgm:prSet>
      <dgm:spPr/>
    </dgm:pt>
    <dgm:pt modelId="{48B97336-1EFD-4A5D-8873-87608298D948}" type="pres">
      <dgm:prSet presAssocID="{E158149B-3FB4-4387-871B-D48B86581D0F}" presName="level3hierChild" presStyleCnt="0"/>
      <dgm:spPr/>
    </dgm:pt>
    <dgm:pt modelId="{FB123E17-BDC3-43A1-99A9-0227F15D1A74}" type="pres">
      <dgm:prSet presAssocID="{9BB8F044-F37F-4075-9C01-692267C634EE}" presName="conn2-1" presStyleLbl="parChTrans1D2" presStyleIdx="7" presStyleCnt="9"/>
      <dgm:spPr/>
    </dgm:pt>
    <dgm:pt modelId="{9EF8E09F-D233-4088-8F5D-3EA6EB1EA8B5}" type="pres">
      <dgm:prSet presAssocID="{9BB8F044-F37F-4075-9C01-692267C634EE}" presName="connTx" presStyleLbl="parChTrans1D2" presStyleIdx="7" presStyleCnt="9"/>
      <dgm:spPr/>
    </dgm:pt>
    <dgm:pt modelId="{D078EEFD-9CE5-4ADE-B90A-026F76FCCB41}" type="pres">
      <dgm:prSet presAssocID="{6D7D14D7-32F3-4C8D-AE19-6984C022AD1F}" presName="root2" presStyleCnt="0"/>
      <dgm:spPr/>
    </dgm:pt>
    <dgm:pt modelId="{EB5FF6A3-49BB-4507-918D-807BF8ADB59B}" type="pres">
      <dgm:prSet presAssocID="{6D7D14D7-32F3-4C8D-AE19-6984C022AD1F}" presName="LevelTwoTextNode" presStyleLbl="node2" presStyleIdx="7" presStyleCnt="9" custScaleX="149303">
        <dgm:presLayoutVars>
          <dgm:chPref val="3"/>
        </dgm:presLayoutVars>
      </dgm:prSet>
      <dgm:spPr/>
    </dgm:pt>
    <dgm:pt modelId="{81D228B4-3E58-4057-97F5-A7BED8AE1A35}" type="pres">
      <dgm:prSet presAssocID="{6D7D14D7-32F3-4C8D-AE19-6984C022AD1F}" presName="level3hierChild" presStyleCnt="0"/>
      <dgm:spPr/>
    </dgm:pt>
    <dgm:pt modelId="{C0811BDC-120B-4B67-9CE3-C790A689263B}" type="pres">
      <dgm:prSet presAssocID="{CBDFBF86-5E59-4297-BA9E-54816EE930A0}" presName="conn2-1" presStyleLbl="parChTrans1D2" presStyleIdx="8" presStyleCnt="9"/>
      <dgm:spPr/>
    </dgm:pt>
    <dgm:pt modelId="{6A1B1755-4A3C-4687-9F60-3D31D3FA3CCF}" type="pres">
      <dgm:prSet presAssocID="{CBDFBF86-5E59-4297-BA9E-54816EE930A0}" presName="connTx" presStyleLbl="parChTrans1D2" presStyleIdx="8" presStyleCnt="9"/>
      <dgm:spPr/>
    </dgm:pt>
    <dgm:pt modelId="{93C3D0F1-548E-484B-A534-24189D21DFBF}" type="pres">
      <dgm:prSet presAssocID="{7C4F12F4-17E4-418B-8290-0180E2917938}" presName="root2" presStyleCnt="0"/>
      <dgm:spPr/>
    </dgm:pt>
    <dgm:pt modelId="{4E4DF70B-125A-4220-A1D1-D68E68372465}" type="pres">
      <dgm:prSet presAssocID="{7C4F12F4-17E4-418B-8290-0180E2917938}" presName="LevelTwoTextNode" presStyleLbl="node2" presStyleIdx="8" presStyleCnt="9" custScaleX="149693">
        <dgm:presLayoutVars>
          <dgm:chPref val="3"/>
        </dgm:presLayoutVars>
      </dgm:prSet>
      <dgm:spPr/>
    </dgm:pt>
    <dgm:pt modelId="{D32F2225-9BC3-4342-A915-6AFEE9CB9074}" type="pres">
      <dgm:prSet presAssocID="{7C4F12F4-17E4-418B-8290-0180E2917938}" presName="level3hierChild" presStyleCnt="0"/>
      <dgm:spPr/>
    </dgm:pt>
  </dgm:ptLst>
  <dgm:cxnLst>
    <dgm:cxn modelId="{D4719B06-0721-4EFA-BBE2-312C0B32F189}" type="presOf" srcId="{0F8B76E2-103B-44DC-8FEA-BD31900F34FA}" destId="{000FC7F3-3147-4897-B2DA-57EB33AF01D2}" srcOrd="0" destOrd="0" presId="urn:microsoft.com/office/officeart/2008/layout/HorizontalMultiLevelHierarchy"/>
    <dgm:cxn modelId="{F50F180B-90B1-4A10-9E1D-79D329B23382}" type="presOf" srcId="{B70A6224-E6B5-4E7F-B3B7-606019EF22D8}" destId="{7996667D-6F96-4655-A892-B82B2F8B4AF2}" srcOrd="0" destOrd="0" presId="urn:microsoft.com/office/officeart/2008/layout/HorizontalMultiLevelHierarchy"/>
    <dgm:cxn modelId="{9267AB10-BE6E-486B-BF6C-33CCEA66C346}" srcId="{07B62842-C6FA-453B-8035-7A925D00F374}" destId="{7C4F12F4-17E4-418B-8290-0180E2917938}" srcOrd="8" destOrd="0" parTransId="{CBDFBF86-5E59-4297-BA9E-54816EE930A0}" sibTransId="{68368FD0-AF88-4AFD-9A9C-EDC2E6B04825}"/>
    <dgm:cxn modelId="{4283A618-C8DF-45D5-9B95-FEE4C2FEAC8C}" srcId="{0F8B76E2-103B-44DC-8FEA-BD31900F34FA}" destId="{07B62842-C6FA-453B-8035-7A925D00F374}" srcOrd="0" destOrd="0" parTransId="{BB318FC5-D733-4666-A19B-DC9C595A2FE6}" sibTransId="{AD4EF4F1-8B69-4884-BD7A-B7EE6349E2FE}"/>
    <dgm:cxn modelId="{A93D7219-6CE5-4D00-95D4-567BC13CD889}" type="presOf" srcId="{87C374A6-EEBE-485D-B57B-3E7641650173}" destId="{0361E75D-2E28-4E19-8BA5-3B1C8AB57639}" srcOrd="1" destOrd="0" presId="urn:microsoft.com/office/officeart/2008/layout/HorizontalMultiLevelHierarchy"/>
    <dgm:cxn modelId="{6402401A-3202-457C-8997-76D10764467A}" type="presOf" srcId="{CBDFBF86-5E59-4297-BA9E-54816EE930A0}" destId="{C0811BDC-120B-4B67-9CE3-C790A689263B}" srcOrd="0" destOrd="0" presId="urn:microsoft.com/office/officeart/2008/layout/HorizontalMultiLevelHierarchy"/>
    <dgm:cxn modelId="{7F12D821-E57A-4213-B950-123CCD034AB7}" type="presOf" srcId="{182D8822-2796-4C8D-A76C-684ED9DFBF7E}" destId="{2D93E414-87EA-405E-A9F6-84513B00B10D}" srcOrd="1" destOrd="0" presId="urn:microsoft.com/office/officeart/2008/layout/HorizontalMultiLevelHierarchy"/>
    <dgm:cxn modelId="{E45B8927-4867-45B3-BA67-C67F7ACFAF83}" type="presOf" srcId="{E158149B-3FB4-4387-871B-D48B86581D0F}" destId="{E2BBC3E6-CC8E-4E3E-B9B1-456787975DB1}" srcOrd="0" destOrd="0" presId="urn:microsoft.com/office/officeart/2008/layout/HorizontalMultiLevelHierarchy"/>
    <dgm:cxn modelId="{57AEC42B-22F1-49FF-9041-B97CE4C134D8}" type="presOf" srcId="{7C4F12F4-17E4-418B-8290-0180E2917938}" destId="{4E4DF70B-125A-4220-A1D1-D68E68372465}" srcOrd="0" destOrd="0" presId="urn:microsoft.com/office/officeart/2008/layout/HorizontalMultiLevelHierarchy"/>
    <dgm:cxn modelId="{D0589F2E-C105-4794-A3AA-959EBE0EA37F}" type="presOf" srcId="{81C04583-7284-487D-881E-BFACF96AA05A}" destId="{4DBFA285-7CE8-4F4E-8616-2CFB2163F222}" srcOrd="1" destOrd="0" presId="urn:microsoft.com/office/officeart/2008/layout/HorizontalMultiLevelHierarchy"/>
    <dgm:cxn modelId="{0F27515E-C4B7-46F1-90ED-D8A83044B133}" type="presOf" srcId="{0714CD6C-9966-4341-BA67-7DBA03F63EF8}" destId="{DAB83DF6-02CD-47A2-856E-A8020A1111C2}" srcOrd="0" destOrd="0" presId="urn:microsoft.com/office/officeart/2008/layout/HorizontalMultiLevelHierarchy"/>
    <dgm:cxn modelId="{B7536B42-A36E-4767-A847-CB8776A92742}" type="presOf" srcId="{F1CA7AAA-8589-4CD6-B9A5-1474C19B737E}" destId="{021B869F-B2CA-4EFE-A13D-FDBE0F2E7F3C}" srcOrd="0" destOrd="0" presId="urn:microsoft.com/office/officeart/2008/layout/HorizontalMultiLevelHierarchy"/>
    <dgm:cxn modelId="{470EF265-ED6E-4B4E-9A67-EE97884BC46B}" type="presOf" srcId="{9BB8F044-F37F-4075-9C01-692267C634EE}" destId="{9EF8E09F-D233-4088-8F5D-3EA6EB1EA8B5}" srcOrd="1" destOrd="0" presId="urn:microsoft.com/office/officeart/2008/layout/HorizontalMultiLevelHierarchy"/>
    <dgm:cxn modelId="{92A26167-7DB0-4367-9D49-8A99086F4FC5}" type="presOf" srcId="{182D8822-2796-4C8D-A76C-684ED9DFBF7E}" destId="{32BE1068-EC8B-4BEC-89A2-991865BEFEA3}" srcOrd="0" destOrd="0" presId="urn:microsoft.com/office/officeart/2008/layout/HorizontalMultiLevelHierarchy"/>
    <dgm:cxn modelId="{D1E4766C-D775-4BC2-B6F4-CE07EC6E62DB}" type="presOf" srcId="{EE005705-AB06-4020-A5CA-FEBA481D35E1}" destId="{10F3E414-A302-4893-9F84-D52FA6982D78}" srcOrd="0" destOrd="0" presId="urn:microsoft.com/office/officeart/2008/layout/HorizontalMultiLevelHierarchy"/>
    <dgm:cxn modelId="{204B9F74-6A63-41F4-AD53-76A01C8BCCC3}" type="presOf" srcId="{E7490C6A-898C-43CE-8329-1F2AFDCF557A}" destId="{11113509-5AF7-431D-B42B-E0B25FBA7F20}" srcOrd="0" destOrd="0" presId="urn:microsoft.com/office/officeart/2008/layout/HorizontalMultiLevelHierarchy"/>
    <dgm:cxn modelId="{AC423476-26C6-4575-B91B-39FD995235CA}" type="presOf" srcId="{87C374A6-EEBE-485D-B57B-3E7641650173}" destId="{3B6E20D9-4D3C-4A8B-ADB9-3E2062FE053E}" srcOrd="0" destOrd="0" presId="urn:microsoft.com/office/officeart/2008/layout/HorizontalMultiLevelHierarchy"/>
    <dgm:cxn modelId="{EE5A9578-68DD-486A-A49A-A80D321471C1}" srcId="{07B62842-C6FA-453B-8035-7A925D00F374}" destId="{6D7D14D7-32F3-4C8D-AE19-6984C022AD1F}" srcOrd="7" destOrd="0" parTransId="{9BB8F044-F37F-4075-9C01-692267C634EE}" sibTransId="{45E01D67-EFB2-4AD6-81B5-86B15F8B1663}"/>
    <dgm:cxn modelId="{1018B57B-9669-4614-8C1B-3AEA5191D3AB}" type="presOf" srcId="{9BB8F044-F37F-4075-9C01-692267C634EE}" destId="{FB123E17-BDC3-43A1-99A9-0227F15D1A74}" srcOrd="0" destOrd="0" presId="urn:microsoft.com/office/officeart/2008/layout/HorizontalMultiLevelHierarchy"/>
    <dgm:cxn modelId="{345E2484-F532-4EB2-B92B-287CA818B777}" type="presOf" srcId="{3A7DB6CD-E80F-4633-89D5-B20DA4DEE1B3}" destId="{FB61EB87-145F-41A0-B034-FF6A372DF591}" srcOrd="1" destOrd="0" presId="urn:microsoft.com/office/officeart/2008/layout/HorizontalMultiLevelHierarchy"/>
    <dgm:cxn modelId="{E41F2B91-121A-4691-9BB1-04F7869FFCBB}" type="presOf" srcId="{B70A6224-E6B5-4E7F-B3B7-606019EF22D8}" destId="{DFF94BE6-BEAF-402A-BE8A-3A9DB69F036F}" srcOrd="1" destOrd="0" presId="urn:microsoft.com/office/officeart/2008/layout/HorizontalMultiLevelHierarchy"/>
    <dgm:cxn modelId="{C194D091-8FD6-4202-8B45-2B57F4BA5AA4}" type="presOf" srcId="{6D7D14D7-32F3-4C8D-AE19-6984C022AD1F}" destId="{EB5FF6A3-49BB-4507-918D-807BF8ADB59B}" srcOrd="0" destOrd="0" presId="urn:microsoft.com/office/officeart/2008/layout/HorizontalMultiLevelHierarchy"/>
    <dgm:cxn modelId="{17D5B5A2-2808-40CC-838A-785B790623C0}" type="presOf" srcId="{B8A586F3-13C5-4B39-9363-B3555A849A7F}" destId="{B3147362-6148-404E-90A3-D1AE96B08A75}" srcOrd="0" destOrd="0" presId="urn:microsoft.com/office/officeart/2008/layout/HorizontalMultiLevelHierarchy"/>
    <dgm:cxn modelId="{5AAC15A8-C662-444B-8237-A2FDBE62B581}" srcId="{07B62842-C6FA-453B-8035-7A925D00F374}" destId="{838744CA-2AD6-411A-B1B6-965F5BFCB44E}" srcOrd="5" destOrd="0" parTransId="{EE005705-AB06-4020-A5CA-FEBA481D35E1}" sibTransId="{F2622466-78DC-462E-A8DC-1880742F9B97}"/>
    <dgm:cxn modelId="{629303AF-B8E0-4FF2-8FFE-7842147AD18D}" type="presOf" srcId="{EE005705-AB06-4020-A5CA-FEBA481D35E1}" destId="{309414AF-3B17-4301-90E0-D802CA4731BB}" srcOrd="1" destOrd="0" presId="urn:microsoft.com/office/officeart/2008/layout/HorizontalMultiLevelHierarchy"/>
    <dgm:cxn modelId="{8BAF95B2-C89D-44B4-AE07-ED77D3489AD4}" srcId="{07B62842-C6FA-453B-8035-7A925D00F374}" destId="{E158149B-3FB4-4387-871B-D48B86581D0F}" srcOrd="6" destOrd="0" parTransId="{F1CA7AAA-8589-4CD6-B9A5-1474C19B737E}" sibTransId="{3DC16101-FB08-4B81-9E5C-2DBBC830F57A}"/>
    <dgm:cxn modelId="{38C4E5B3-D54E-4FEF-B643-50A60F3905E5}" srcId="{07B62842-C6FA-453B-8035-7A925D00F374}" destId="{B8A586F3-13C5-4B39-9363-B3555A849A7F}" srcOrd="1" destOrd="0" parTransId="{87C374A6-EEBE-485D-B57B-3E7641650173}" sibTransId="{6F4270DE-66AE-4DE9-A999-8B160E1898ED}"/>
    <dgm:cxn modelId="{00A7EDB9-FD22-48BE-A237-89C1794CB191}" type="presOf" srcId="{F1CA7AAA-8589-4CD6-B9A5-1474C19B737E}" destId="{6A3316C6-6384-40B5-8904-1B3D2A63D242}" srcOrd="1" destOrd="0" presId="urn:microsoft.com/office/officeart/2008/layout/HorizontalMultiLevelHierarchy"/>
    <dgm:cxn modelId="{EFC071C0-D50C-4A2A-8A8D-C85DD3C56873}" type="presOf" srcId="{81C04583-7284-487D-881E-BFACF96AA05A}" destId="{21BF0FAD-6157-4451-AE46-40A1AF06301A}" srcOrd="0" destOrd="0" presId="urn:microsoft.com/office/officeart/2008/layout/HorizontalMultiLevelHierarchy"/>
    <dgm:cxn modelId="{B7B91CC1-225D-4EC6-880C-D5406BE19164}" srcId="{07B62842-C6FA-453B-8035-7A925D00F374}" destId="{D5F99230-9716-4156-A5D9-24C3FFD4BE0F}" srcOrd="2" destOrd="0" parTransId="{81C04583-7284-487D-881E-BFACF96AA05A}" sibTransId="{1754BCE7-794C-45F3-B373-8A0D60F92189}"/>
    <dgm:cxn modelId="{9967BEC1-7967-4698-81F6-0276CA62082F}" type="presOf" srcId="{3A7DB6CD-E80F-4633-89D5-B20DA4DEE1B3}" destId="{547D5F42-3F87-41B9-B0DA-4A27271F2FFA}" srcOrd="0" destOrd="0" presId="urn:microsoft.com/office/officeart/2008/layout/HorizontalMultiLevelHierarchy"/>
    <dgm:cxn modelId="{51EB7BC3-93D7-41B0-BE1B-6DAAEF6E3D5D}" type="presOf" srcId="{D5F99230-9716-4156-A5D9-24C3FFD4BE0F}" destId="{1A9C63BB-8F86-4B65-88AB-01AE0D6160D3}" srcOrd="0" destOrd="0" presId="urn:microsoft.com/office/officeart/2008/layout/HorizontalMultiLevelHierarchy"/>
    <dgm:cxn modelId="{E71F83D2-D728-4AC7-9DB7-88A4726F976E}" type="presOf" srcId="{CBDFBF86-5E59-4297-BA9E-54816EE930A0}" destId="{6A1B1755-4A3C-4687-9F60-3D31D3FA3CCF}" srcOrd="1" destOrd="0" presId="urn:microsoft.com/office/officeart/2008/layout/HorizontalMultiLevelHierarchy"/>
    <dgm:cxn modelId="{8F4B00D7-BAF4-4713-9667-6E6998145E40}" type="presOf" srcId="{07B62842-C6FA-453B-8035-7A925D00F374}" destId="{44C6F1FC-0797-431D-8A54-B01423D1AA45}" srcOrd="0" destOrd="0" presId="urn:microsoft.com/office/officeart/2008/layout/HorizontalMultiLevelHierarchy"/>
    <dgm:cxn modelId="{89D474E5-2F68-489C-99FF-89801BF7C45D}" srcId="{07B62842-C6FA-453B-8035-7A925D00F374}" destId="{0C47D18C-C3DE-481B-B2ED-CFD974315481}" srcOrd="3" destOrd="0" parTransId="{B70A6224-E6B5-4E7F-B3B7-606019EF22D8}" sibTransId="{7A692183-D334-4353-81AB-1E78D969552F}"/>
    <dgm:cxn modelId="{93D1F4E5-51BE-40B0-A70F-746FDFA63CB0}" srcId="{07B62842-C6FA-453B-8035-7A925D00F374}" destId="{E7490C6A-898C-43CE-8329-1F2AFDCF557A}" srcOrd="4" destOrd="0" parTransId="{3A7DB6CD-E80F-4633-89D5-B20DA4DEE1B3}" sibTransId="{AFFF877B-2691-42E6-8F48-20C8099E6E85}"/>
    <dgm:cxn modelId="{AC896DEE-8C4F-48E6-80EA-43C47E8448CD}" type="presOf" srcId="{838744CA-2AD6-411A-B1B6-965F5BFCB44E}" destId="{A5671B4B-3452-4352-BE62-5971C5D2A87A}" srcOrd="0" destOrd="0" presId="urn:microsoft.com/office/officeart/2008/layout/HorizontalMultiLevelHierarchy"/>
    <dgm:cxn modelId="{B5B15EFA-72E6-442A-A6F8-08F1B58AA025}" srcId="{07B62842-C6FA-453B-8035-7A925D00F374}" destId="{0714CD6C-9966-4341-BA67-7DBA03F63EF8}" srcOrd="0" destOrd="0" parTransId="{182D8822-2796-4C8D-A76C-684ED9DFBF7E}" sibTransId="{DD23D655-80C4-4F39-AE31-F0327519430B}"/>
    <dgm:cxn modelId="{B2DB9BFA-0B49-4664-A894-6B12FD598BA8}" type="presOf" srcId="{0C47D18C-C3DE-481B-B2ED-CFD974315481}" destId="{A3957B13-7E3B-475C-B58D-AC80D1771A6D}" srcOrd="0" destOrd="0" presId="urn:microsoft.com/office/officeart/2008/layout/HorizontalMultiLevelHierarchy"/>
    <dgm:cxn modelId="{28F8ABD2-A4D9-4731-9353-89C4C38D1BA9}" type="presParOf" srcId="{000FC7F3-3147-4897-B2DA-57EB33AF01D2}" destId="{C764AAE6-0322-4036-B0B2-9D55EE2578AF}" srcOrd="0" destOrd="0" presId="urn:microsoft.com/office/officeart/2008/layout/HorizontalMultiLevelHierarchy"/>
    <dgm:cxn modelId="{9C876596-EE3C-4885-B3FF-5FF8F269B691}" type="presParOf" srcId="{C764AAE6-0322-4036-B0B2-9D55EE2578AF}" destId="{44C6F1FC-0797-431D-8A54-B01423D1AA45}" srcOrd="0" destOrd="0" presId="urn:microsoft.com/office/officeart/2008/layout/HorizontalMultiLevelHierarchy"/>
    <dgm:cxn modelId="{5C9CB2E0-4BE9-49F0-98E2-DFE7530E2C52}" type="presParOf" srcId="{C764AAE6-0322-4036-B0B2-9D55EE2578AF}" destId="{A879C068-1EB8-4692-BAAC-94DCE9F88384}" srcOrd="1" destOrd="0" presId="urn:microsoft.com/office/officeart/2008/layout/HorizontalMultiLevelHierarchy"/>
    <dgm:cxn modelId="{867E184E-8971-4CED-BF82-3F7FA38B7472}" type="presParOf" srcId="{A879C068-1EB8-4692-BAAC-94DCE9F88384}" destId="{32BE1068-EC8B-4BEC-89A2-991865BEFEA3}" srcOrd="0" destOrd="0" presId="urn:microsoft.com/office/officeart/2008/layout/HorizontalMultiLevelHierarchy"/>
    <dgm:cxn modelId="{E8E16D60-9428-49B8-83C0-B220057C8620}" type="presParOf" srcId="{32BE1068-EC8B-4BEC-89A2-991865BEFEA3}" destId="{2D93E414-87EA-405E-A9F6-84513B00B10D}" srcOrd="0" destOrd="0" presId="urn:microsoft.com/office/officeart/2008/layout/HorizontalMultiLevelHierarchy"/>
    <dgm:cxn modelId="{8C25D531-28B4-4338-96EA-74BE5D158A67}" type="presParOf" srcId="{A879C068-1EB8-4692-BAAC-94DCE9F88384}" destId="{FB8403F4-67B9-4347-8BAC-72EC2A95D6E8}" srcOrd="1" destOrd="0" presId="urn:microsoft.com/office/officeart/2008/layout/HorizontalMultiLevelHierarchy"/>
    <dgm:cxn modelId="{7D50A7DE-06DE-423C-8BDD-12DCF041742E}" type="presParOf" srcId="{FB8403F4-67B9-4347-8BAC-72EC2A95D6E8}" destId="{DAB83DF6-02CD-47A2-856E-A8020A1111C2}" srcOrd="0" destOrd="0" presId="urn:microsoft.com/office/officeart/2008/layout/HorizontalMultiLevelHierarchy"/>
    <dgm:cxn modelId="{F7D17BE3-4AA0-45B6-8A57-E1C0CD22C0FA}" type="presParOf" srcId="{FB8403F4-67B9-4347-8BAC-72EC2A95D6E8}" destId="{A287D3CE-07C3-4624-B140-390EBAC670D5}" srcOrd="1" destOrd="0" presId="urn:microsoft.com/office/officeart/2008/layout/HorizontalMultiLevelHierarchy"/>
    <dgm:cxn modelId="{3E87AEFB-7569-4543-8C76-42F4A2570473}" type="presParOf" srcId="{A879C068-1EB8-4692-BAAC-94DCE9F88384}" destId="{3B6E20D9-4D3C-4A8B-ADB9-3E2062FE053E}" srcOrd="2" destOrd="0" presId="urn:microsoft.com/office/officeart/2008/layout/HorizontalMultiLevelHierarchy"/>
    <dgm:cxn modelId="{11FF3F28-3BA4-48F9-8CDF-AF986FDB3EEE}" type="presParOf" srcId="{3B6E20D9-4D3C-4A8B-ADB9-3E2062FE053E}" destId="{0361E75D-2E28-4E19-8BA5-3B1C8AB57639}" srcOrd="0" destOrd="0" presId="urn:microsoft.com/office/officeart/2008/layout/HorizontalMultiLevelHierarchy"/>
    <dgm:cxn modelId="{6D02FFCC-778D-44D2-9A30-08E31C6025EB}" type="presParOf" srcId="{A879C068-1EB8-4692-BAAC-94DCE9F88384}" destId="{A30DF59E-AB9F-4275-8957-530A97B9837F}" srcOrd="3" destOrd="0" presId="urn:microsoft.com/office/officeart/2008/layout/HorizontalMultiLevelHierarchy"/>
    <dgm:cxn modelId="{CE9F9F80-3C12-4C3F-B13C-6904F279802F}" type="presParOf" srcId="{A30DF59E-AB9F-4275-8957-530A97B9837F}" destId="{B3147362-6148-404E-90A3-D1AE96B08A75}" srcOrd="0" destOrd="0" presId="urn:microsoft.com/office/officeart/2008/layout/HorizontalMultiLevelHierarchy"/>
    <dgm:cxn modelId="{D9D60353-F0ED-43AC-9673-3B3BE44932B8}" type="presParOf" srcId="{A30DF59E-AB9F-4275-8957-530A97B9837F}" destId="{332D0ECA-D99B-41FE-A40C-FCCFB995DFB4}" srcOrd="1" destOrd="0" presId="urn:microsoft.com/office/officeart/2008/layout/HorizontalMultiLevelHierarchy"/>
    <dgm:cxn modelId="{187589F3-FAF6-4806-8A2F-A53B55FDA97A}" type="presParOf" srcId="{A879C068-1EB8-4692-BAAC-94DCE9F88384}" destId="{21BF0FAD-6157-4451-AE46-40A1AF06301A}" srcOrd="4" destOrd="0" presId="urn:microsoft.com/office/officeart/2008/layout/HorizontalMultiLevelHierarchy"/>
    <dgm:cxn modelId="{122D51DE-805C-43B5-84BA-50EBDA4F685A}" type="presParOf" srcId="{21BF0FAD-6157-4451-AE46-40A1AF06301A}" destId="{4DBFA285-7CE8-4F4E-8616-2CFB2163F222}" srcOrd="0" destOrd="0" presId="urn:microsoft.com/office/officeart/2008/layout/HorizontalMultiLevelHierarchy"/>
    <dgm:cxn modelId="{C281F274-0718-499E-B492-767E15ACEB85}" type="presParOf" srcId="{A879C068-1EB8-4692-BAAC-94DCE9F88384}" destId="{AEBA60C5-FCC9-4DE1-8389-F7C29CD3D620}" srcOrd="5" destOrd="0" presId="urn:microsoft.com/office/officeart/2008/layout/HorizontalMultiLevelHierarchy"/>
    <dgm:cxn modelId="{A5A9F221-6E90-447A-816B-AC9C826AA00C}" type="presParOf" srcId="{AEBA60C5-FCC9-4DE1-8389-F7C29CD3D620}" destId="{1A9C63BB-8F86-4B65-88AB-01AE0D6160D3}" srcOrd="0" destOrd="0" presId="urn:microsoft.com/office/officeart/2008/layout/HorizontalMultiLevelHierarchy"/>
    <dgm:cxn modelId="{895960B0-3662-4D64-9191-C54DF763449F}" type="presParOf" srcId="{AEBA60C5-FCC9-4DE1-8389-F7C29CD3D620}" destId="{5F425AD2-5896-474D-9009-8A60E6F013CA}" srcOrd="1" destOrd="0" presId="urn:microsoft.com/office/officeart/2008/layout/HorizontalMultiLevelHierarchy"/>
    <dgm:cxn modelId="{73D3AB25-A6B3-49D2-B869-371D010A9BA0}" type="presParOf" srcId="{A879C068-1EB8-4692-BAAC-94DCE9F88384}" destId="{7996667D-6F96-4655-A892-B82B2F8B4AF2}" srcOrd="6" destOrd="0" presId="urn:microsoft.com/office/officeart/2008/layout/HorizontalMultiLevelHierarchy"/>
    <dgm:cxn modelId="{EA62EDC5-0C66-421C-930B-140C46001A09}" type="presParOf" srcId="{7996667D-6F96-4655-A892-B82B2F8B4AF2}" destId="{DFF94BE6-BEAF-402A-BE8A-3A9DB69F036F}" srcOrd="0" destOrd="0" presId="urn:microsoft.com/office/officeart/2008/layout/HorizontalMultiLevelHierarchy"/>
    <dgm:cxn modelId="{7E55BD1C-D147-4299-A8A8-AEA5AB5746FF}" type="presParOf" srcId="{A879C068-1EB8-4692-BAAC-94DCE9F88384}" destId="{6DAE3358-4E22-45FF-A33A-4D0A53AC2C98}" srcOrd="7" destOrd="0" presId="urn:microsoft.com/office/officeart/2008/layout/HorizontalMultiLevelHierarchy"/>
    <dgm:cxn modelId="{18B135FD-C265-4A42-8DA1-5990C0C44A1F}" type="presParOf" srcId="{6DAE3358-4E22-45FF-A33A-4D0A53AC2C98}" destId="{A3957B13-7E3B-475C-B58D-AC80D1771A6D}" srcOrd="0" destOrd="0" presId="urn:microsoft.com/office/officeart/2008/layout/HorizontalMultiLevelHierarchy"/>
    <dgm:cxn modelId="{16494AA3-DC1E-454C-9F12-A965676308B4}" type="presParOf" srcId="{6DAE3358-4E22-45FF-A33A-4D0A53AC2C98}" destId="{0F535E19-F3C6-434E-AE20-C5296A809954}" srcOrd="1" destOrd="0" presId="urn:microsoft.com/office/officeart/2008/layout/HorizontalMultiLevelHierarchy"/>
    <dgm:cxn modelId="{A6761995-0878-4712-8134-DBCC0597A7FB}" type="presParOf" srcId="{A879C068-1EB8-4692-BAAC-94DCE9F88384}" destId="{547D5F42-3F87-41B9-B0DA-4A27271F2FFA}" srcOrd="8" destOrd="0" presId="urn:microsoft.com/office/officeart/2008/layout/HorizontalMultiLevelHierarchy"/>
    <dgm:cxn modelId="{7E6097F3-06E7-4503-A750-F3F446937A9F}" type="presParOf" srcId="{547D5F42-3F87-41B9-B0DA-4A27271F2FFA}" destId="{FB61EB87-145F-41A0-B034-FF6A372DF591}" srcOrd="0" destOrd="0" presId="urn:microsoft.com/office/officeart/2008/layout/HorizontalMultiLevelHierarchy"/>
    <dgm:cxn modelId="{382C1CF7-8988-4C36-8C3D-28AC3A1C53F0}" type="presParOf" srcId="{A879C068-1EB8-4692-BAAC-94DCE9F88384}" destId="{8503273E-9CC9-4666-A0E2-E088303A93A7}" srcOrd="9" destOrd="0" presId="urn:microsoft.com/office/officeart/2008/layout/HorizontalMultiLevelHierarchy"/>
    <dgm:cxn modelId="{3428E1AD-9119-4EE7-844B-735D6B247B57}" type="presParOf" srcId="{8503273E-9CC9-4666-A0E2-E088303A93A7}" destId="{11113509-5AF7-431D-B42B-E0B25FBA7F20}" srcOrd="0" destOrd="0" presId="urn:microsoft.com/office/officeart/2008/layout/HorizontalMultiLevelHierarchy"/>
    <dgm:cxn modelId="{6978FF0A-FD2F-4683-A1F4-3BBD07FA5C6A}" type="presParOf" srcId="{8503273E-9CC9-4666-A0E2-E088303A93A7}" destId="{85A23ED5-152F-42F3-ABE1-1B38E320D652}" srcOrd="1" destOrd="0" presId="urn:microsoft.com/office/officeart/2008/layout/HorizontalMultiLevelHierarchy"/>
    <dgm:cxn modelId="{0DFA6B3C-E937-4EE3-A734-8F882D81BE18}" type="presParOf" srcId="{A879C068-1EB8-4692-BAAC-94DCE9F88384}" destId="{10F3E414-A302-4893-9F84-D52FA6982D78}" srcOrd="10" destOrd="0" presId="urn:microsoft.com/office/officeart/2008/layout/HorizontalMultiLevelHierarchy"/>
    <dgm:cxn modelId="{8ADDE1A8-A6D2-403D-9B80-8EBEFF445857}" type="presParOf" srcId="{10F3E414-A302-4893-9F84-D52FA6982D78}" destId="{309414AF-3B17-4301-90E0-D802CA4731BB}" srcOrd="0" destOrd="0" presId="urn:microsoft.com/office/officeart/2008/layout/HorizontalMultiLevelHierarchy"/>
    <dgm:cxn modelId="{A906C84C-EF5D-4B83-AFE0-D3DCE0FC2E19}" type="presParOf" srcId="{A879C068-1EB8-4692-BAAC-94DCE9F88384}" destId="{EAB4CFC2-633C-4A93-85F1-0B9AF0E74CC7}" srcOrd="11" destOrd="0" presId="urn:microsoft.com/office/officeart/2008/layout/HorizontalMultiLevelHierarchy"/>
    <dgm:cxn modelId="{EE1A3D35-AB14-4C67-B1D2-E37AD81D4BAF}" type="presParOf" srcId="{EAB4CFC2-633C-4A93-85F1-0B9AF0E74CC7}" destId="{A5671B4B-3452-4352-BE62-5971C5D2A87A}" srcOrd="0" destOrd="0" presId="urn:microsoft.com/office/officeart/2008/layout/HorizontalMultiLevelHierarchy"/>
    <dgm:cxn modelId="{F9A38E3B-EBA0-4981-8E85-69734955A6A5}" type="presParOf" srcId="{EAB4CFC2-633C-4A93-85F1-0B9AF0E74CC7}" destId="{6FA85747-6D4A-4EA8-B867-99C443E0B6DB}" srcOrd="1" destOrd="0" presId="urn:microsoft.com/office/officeart/2008/layout/HorizontalMultiLevelHierarchy"/>
    <dgm:cxn modelId="{1BDC0D33-05F7-43F9-B3AA-E367B6C469BC}" type="presParOf" srcId="{A879C068-1EB8-4692-BAAC-94DCE9F88384}" destId="{021B869F-B2CA-4EFE-A13D-FDBE0F2E7F3C}" srcOrd="12" destOrd="0" presId="urn:microsoft.com/office/officeart/2008/layout/HorizontalMultiLevelHierarchy"/>
    <dgm:cxn modelId="{4DC358A5-161B-4985-898D-C1C5D95B99EC}" type="presParOf" srcId="{021B869F-B2CA-4EFE-A13D-FDBE0F2E7F3C}" destId="{6A3316C6-6384-40B5-8904-1B3D2A63D242}" srcOrd="0" destOrd="0" presId="urn:microsoft.com/office/officeart/2008/layout/HorizontalMultiLevelHierarchy"/>
    <dgm:cxn modelId="{B42FB3D5-9FF1-44B5-B3E0-7E535950CCD1}" type="presParOf" srcId="{A879C068-1EB8-4692-BAAC-94DCE9F88384}" destId="{7240F1A9-64D8-4B32-BF60-3F4E1A23120C}" srcOrd="13" destOrd="0" presId="urn:microsoft.com/office/officeart/2008/layout/HorizontalMultiLevelHierarchy"/>
    <dgm:cxn modelId="{1953CCD7-FA94-44D1-BD4F-202B55CA2098}" type="presParOf" srcId="{7240F1A9-64D8-4B32-BF60-3F4E1A23120C}" destId="{E2BBC3E6-CC8E-4E3E-B9B1-456787975DB1}" srcOrd="0" destOrd="0" presId="urn:microsoft.com/office/officeart/2008/layout/HorizontalMultiLevelHierarchy"/>
    <dgm:cxn modelId="{41F7E75B-E82D-4B8A-A509-A164BAEF9002}" type="presParOf" srcId="{7240F1A9-64D8-4B32-BF60-3F4E1A23120C}" destId="{48B97336-1EFD-4A5D-8873-87608298D948}" srcOrd="1" destOrd="0" presId="urn:microsoft.com/office/officeart/2008/layout/HorizontalMultiLevelHierarchy"/>
    <dgm:cxn modelId="{3D7E6C9D-0874-439A-83F6-68267C490AD0}" type="presParOf" srcId="{A879C068-1EB8-4692-BAAC-94DCE9F88384}" destId="{FB123E17-BDC3-43A1-99A9-0227F15D1A74}" srcOrd="14" destOrd="0" presId="urn:microsoft.com/office/officeart/2008/layout/HorizontalMultiLevelHierarchy"/>
    <dgm:cxn modelId="{47C8FB5E-786F-4ACE-AE7D-0708B96F166D}" type="presParOf" srcId="{FB123E17-BDC3-43A1-99A9-0227F15D1A74}" destId="{9EF8E09F-D233-4088-8F5D-3EA6EB1EA8B5}" srcOrd="0" destOrd="0" presId="urn:microsoft.com/office/officeart/2008/layout/HorizontalMultiLevelHierarchy"/>
    <dgm:cxn modelId="{ABCD9320-6D40-42E4-87B4-BC458C46E57F}" type="presParOf" srcId="{A879C068-1EB8-4692-BAAC-94DCE9F88384}" destId="{D078EEFD-9CE5-4ADE-B90A-026F76FCCB41}" srcOrd="15" destOrd="0" presId="urn:microsoft.com/office/officeart/2008/layout/HorizontalMultiLevelHierarchy"/>
    <dgm:cxn modelId="{FE71D6BD-AC07-4B95-A9BB-F7989EA3AC81}" type="presParOf" srcId="{D078EEFD-9CE5-4ADE-B90A-026F76FCCB41}" destId="{EB5FF6A3-49BB-4507-918D-807BF8ADB59B}" srcOrd="0" destOrd="0" presId="urn:microsoft.com/office/officeart/2008/layout/HorizontalMultiLevelHierarchy"/>
    <dgm:cxn modelId="{5E143F40-F7AA-4467-B76D-ADC4B0B4C7C6}" type="presParOf" srcId="{D078EEFD-9CE5-4ADE-B90A-026F76FCCB41}" destId="{81D228B4-3E58-4057-97F5-A7BED8AE1A35}" srcOrd="1" destOrd="0" presId="urn:microsoft.com/office/officeart/2008/layout/HorizontalMultiLevelHierarchy"/>
    <dgm:cxn modelId="{ED615B9F-6386-4A9E-BD4C-2FCE70760CB2}" type="presParOf" srcId="{A879C068-1EB8-4692-BAAC-94DCE9F88384}" destId="{C0811BDC-120B-4B67-9CE3-C790A689263B}" srcOrd="16" destOrd="0" presId="urn:microsoft.com/office/officeart/2008/layout/HorizontalMultiLevelHierarchy"/>
    <dgm:cxn modelId="{0326CB7D-CD33-49F3-BB62-F4E92B830EEB}" type="presParOf" srcId="{C0811BDC-120B-4B67-9CE3-C790A689263B}" destId="{6A1B1755-4A3C-4687-9F60-3D31D3FA3CCF}" srcOrd="0" destOrd="0" presId="urn:microsoft.com/office/officeart/2008/layout/HorizontalMultiLevelHierarchy"/>
    <dgm:cxn modelId="{AED283C5-1B0C-4176-84B6-FC3C0BE2A3D9}" type="presParOf" srcId="{A879C068-1EB8-4692-BAAC-94DCE9F88384}" destId="{93C3D0F1-548E-484B-A534-24189D21DFBF}" srcOrd="17" destOrd="0" presId="urn:microsoft.com/office/officeart/2008/layout/HorizontalMultiLevelHierarchy"/>
    <dgm:cxn modelId="{A386E6C6-A99B-4412-A3C4-0931CDF013F9}" type="presParOf" srcId="{93C3D0F1-548E-484B-A534-24189D21DFBF}" destId="{4E4DF70B-125A-4220-A1D1-D68E68372465}" srcOrd="0" destOrd="0" presId="urn:microsoft.com/office/officeart/2008/layout/HorizontalMultiLevelHierarchy"/>
    <dgm:cxn modelId="{EBC1BD38-0192-48E0-A9AF-6E87F9B5448E}" type="presParOf" srcId="{93C3D0F1-548E-484B-A534-24189D21DFBF}" destId="{D32F2225-9BC3-4342-A915-6AFEE9CB9074}"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F78198-FC0D-4F59-88B3-AE5FAF049E2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D3BC479F-162D-4BF2-9F02-3BE09D8BF005}">
      <dgm:prSet/>
      <dgm:spPr>
        <a:solidFill>
          <a:srgbClr val="4495A2"/>
        </a:solidFill>
      </dgm:spPr>
      <dgm:t>
        <a:bodyPr/>
        <a:lstStyle/>
        <a:p>
          <a:r>
            <a:rPr lang="en-GB" b="0" i="0" baseline="0" dirty="0"/>
            <a:t>Online consultation form to be issued (w/e 7</a:t>
          </a:r>
          <a:r>
            <a:rPr lang="en-GB" b="0" i="0" baseline="30000" dirty="0"/>
            <a:t>th</a:t>
          </a:r>
          <a:r>
            <a:rPr lang="en-GB" b="0" i="0" baseline="0" dirty="0"/>
            <a:t> Feb 2025)</a:t>
          </a:r>
          <a:endParaRPr lang="en-GB" dirty="0"/>
        </a:p>
      </dgm:t>
    </dgm:pt>
    <dgm:pt modelId="{BC9A782C-9E12-42B1-865E-400E13B34757}" type="parTrans" cxnId="{165B9676-F2A3-4142-9752-59632D6926CA}">
      <dgm:prSet/>
      <dgm:spPr/>
      <dgm:t>
        <a:bodyPr/>
        <a:lstStyle/>
        <a:p>
          <a:endParaRPr lang="en-GB"/>
        </a:p>
      </dgm:t>
    </dgm:pt>
    <dgm:pt modelId="{89D64A42-44CF-4351-AEA8-101DCC603448}" type="sibTrans" cxnId="{165B9676-F2A3-4142-9752-59632D6926CA}">
      <dgm:prSet/>
      <dgm:spPr>
        <a:ln>
          <a:solidFill>
            <a:srgbClr val="4495A2"/>
          </a:solidFill>
        </a:ln>
      </dgm:spPr>
      <dgm:t>
        <a:bodyPr/>
        <a:lstStyle/>
        <a:p>
          <a:endParaRPr lang="en-GB"/>
        </a:p>
      </dgm:t>
    </dgm:pt>
    <dgm:pt modelId="{D3B72B04-62C9-4EB6-9130-A614BBBBB080}">
      <dgm:prSet/>
      <dgm:spPr>
        <a:solidFill>
          <a:srgbClr val="4495A2"/>
        </a:solidFill>
        <a:ln>
          <a:noFill/>
        </a:ln>
      </dgm:spPr>
      <dgm:t>
        <a:bodyPr/>
        <a:lstStyle/>
        <a:p>
          <a:r>
            <a:rPr lang="en-GB" b="0" i="0" baseline="0" dirty="0"/>
            <a:t>Pending approval, webpage to be created allowing access to the policy and key artefacts (parental guides, code of conduct etc.).</a:t>
          </a:r>
          <a:endParaRPr lang="en-GB" dirty="0"/>
        </a:p>
      </dgm:t>
    </dgm:pt>
    <dgm:pt modelId="{0187BAE9-5C2D-44AB-9D64-76F9EE7C4B3D}" type="parTrans" cxnId="{27904DAD-1BB6-48C3-B465-6EA72250637A}">
      <dgm:prSet/>
      <dgm:spPr/>
      <dgm:t>
        <a:bodyPr/>
        <a:lstStyle/>
        <a:p>
          <a:endParaRPr lang="en-GB"/>
        </a:p>
      </dgm:t>
    </dgm:pt>
    <dgm:pt modelId="{C47C8D47-6BE3-4285-82F8-B861D10DA85A}" type="sibTrans" cxnId="{27904DAD-1BB6-48C3-B465-6EA72250637A}">
      <dgm:prSet/>
      <dgm:spPr>
        <a:ln>
          <a:solidFill>
            <a:srgbClr val="4495A2"/>
          </a:solidFill>
        </a:ln>
      </dgm:spPr>
      <dgm:t>
        <a:bodyPr/>
        <a:lstStyle/>
        <a:p>
          <a:endParaRPr lang="en-GB"/>
        </a:p>
      </dgm:t>
    </dgm:pt>
    <dgm:pt modelId="{2F70EC6E-44FB-4725-BFD3-5EB6515B11BE}">
      <dgm:prSet/>
      <dgm:spPr>
        <a:solidFill>
          <a:srgbClr val="7CA655"/>
        </a:solidFill>
        <a:ln>
          <a:noFill/>
        </a:ln>
      </dgm:spPr>
      <dgm:t>
        <a:bodyPr/>
        <a:lstStyle/>
        <a:p>
          <a:r>
            <a:rPr lang="en-GB" b="0" i="0" baseline="0" dirty="0"/>
            <a:t>Annual review to allow feedback to be incorporated.</a:t>
          </a:r>
          <a:endParaRPr lang="en-GB" dirty="0"/>
        </a:p>
      </dgm:t>
    </dgm:pt>
    <dgm:pt modelId="{3C81CCC4-CF8D-413A-B345-66D4D3D39B28}" type="parTrans" cxnId="{B29334AB-6D6E-47DC-BE94-7BE46A81709C}">
      <dgm:prSet/>
      <dgm:spPr/>
      <dgm:t>
        <a:bodyPr/>
        <a:lstStyle/>
        <a:p>
          <a:endParaRPr lang="en-GB"/>
        </a:p>
      </dgm:t>
    </dgm:pt>
    <dgm:pt modelId="{E0050E22-3C08-4D1E-A959-FA4BDD278107}" type="sibTrans" cxnId="{B29334AB-6D6E-47DC-BE94-7BE46A81709C}">
      <dgm:prSet/>
      <dgm:spPr/>
      <dgm:t>
        <a:bodyPr/>
        <a:lstStyle/>
        <a:p>
          <a:endParaRPr lang="en-GB"/>
        </a:p>
      </dgm:t>
    </dgm:pt>
    <dgm:pt modelId="{7F490F7A-0142-4E22-BBB3-112CA2404F33}">
      <dgm:prSet/>
      <dgm:spPr>
        <a:solidFill>
          <a:srgbClr val="7CA655"/>
        </a:solidFill>
      </dgm:spPr>
      <dgm:t>
        <a:bodyPr/>
        <a:lstStyle/>
        <a:p>
          <a:r>
            <a:rPr lang="en-GB" b="0" i="0" baseline="0" dirty="0"/>
            <a:t>Policy, and accompanying paper to Cabinet for 20</a:t>
          </a:r>
          <a:r>
            <a:rPr lang="en-GB" b="0" i="0" baseline="30000" dirty="0"/>
            <a:t>th</a:t>
          </a:r>
          <a:r>
            <a:rPr lang="en-GB" b="0" i="0" baseline="0" dirty="0"/>
            <a:t> May for approval. </a:t>
          </a:r>
          <a:endParaRPr lang="en-GB" dirty="0"/>
        </a:p>
      </dgm:t>
    </dgm:pt>
    <dgm:pt modelId="{460AA6A6-1DB0-46C6-B0B4-7024910FCB04}" type="parTrans" cxnId="{B2BE107E-6D29-467A-8139-75110697A6DC}">
      <dgm:prSet/>
      <dgm:spPr/>
      <dgm:t>
        <a:bodyPr/>
        <a:lstStyle/>
        <a:p>
          <a:endParaRPr lang="en-GB"/>
        </a:p>
      </dgm:t>
    </dgm:pt>
    <dgm:pt modelId="{E78A831A-4D15-418F-8322-A06759C75370}" type="sibTrans" cxnId="{B2BE107E-6D29-467A-8139-75110697A6DC}">
      <dgm:prSet/>
      <dgm:spPr/>
      <dgm:t>
        <a:bodyPr/>
        <a:lstStyle/>
        <a:p>
          <a:endParaRPr lang="en-GB"/>
        </a:p>
      </dgm:t>
    </dgm:pt>
    <dgm:pt modelId="{FC7312D8-4797-4511-891E-1805A1DB4AEE}" type="pres">
      <dgm:prSet presAssocID="{D1F78198-FC0D-4F59-88B3-AE5FAF049E28}" presName="Name0" presStyleCnt="0">
        <dgm:presLayoutVars>
          <dgm:dir/>
          <dgm:resizeHandles val="exact"/>
        </dgm:presLayoutVars>
      </dgm:prSet>
      <dgm:spPr/>
    </dgm:pt>
    <dgm:pt modelId="{69883795-6434-46EF-9439-23AA34456E3F}" type="pres">
      <dgm:prSet presAssocID="{D3BC479F-162D-4BF2-9F02-3BE09D8BF005}" presName="node" presStyleLbl="node1" presStyleIdx="0" presStyleCnt="4">
        <dgm:presLayoutVars>
          <dgm:bulletEnabled val="1"/>
        </dgm:presLayoutVars>
      </dgm:prSet>
      <dgm:spPr/>
    </dgm:pt>
    <dgm:pt modelId="{4E517BE2-858F-496A-B997-CF8E0F27AF27}" type="pres">
      <dgm:prSet presAssocID="{89D64A42-44CF-4351-AEA8-101DCC603448}" presName="sibTrans" presStyleLbl="sibTrans2D1" presStyleIdx="0" presStyleCnt="3"/>
      <dgm:spPr/>
    </dgm:pt>
    <dgm:pt modelId="{03573D0A-5FCD-4560-AF74-F22FA5A1FDBC}" type="pres">
      <dgm:prSet presAssocID="{89D64A42-44CF-4351-AEA8-101DCC603448}" presName="connectorText" presStyleLbl="sibTrans2D1" presStyleIdx="0" presStyleCnt="3"/>
      <dgm:spPr/>
    </dgm:pt>
    <dgm:pt modelId="{8A975AB0-6A22-4C94-9C7D-584946265AD5}" type="pres">
      <dgm:prSet presAssocID="{7F490F7A-0142-4E22-BBB3-112CA2404F33}" presName="node" presStyleLbl="node1" presStyleIdx="1" presStyleCnt="4">
        <dgm:presLayoutVars>
          <dgm:bulletEnabled val="1"/>
        </dgm:presLayoutVars>
      </dgm:prSet>
      <dgm:spPr/>
    </dgm:pt>
    <dgm:pt modelId="{E83D5A02-F208-426A-AA8F-AFE127804F5A}" type="pres">
      <dgm:prSet presAssocID="{E78A831A-4D15-418F-8322-A06759C75370}" presName="sibTrans" presStyleLbl="sibTrans2D1" presStyleIdx="1" presStyleCnt="3"/>
      <dgm:spPr/>
    </dgm:pt>
    <dgm:pt modelId="{7BF3696C-3E24-45FC-A5F7-889B8A7D69D5}" type="pres">
      <dgm:prSet presAssocID="{E78A831A-4D15-418F-8322-A06759C75370}" presName="connectorText" presStyleLbl="sibTrans2D1" presStyleIdx="1" presStyleCnt="3"/>
      <dgm:spPr/>
    </dgm:pt>
    <dgm:pt modelId="{CEDB246E-4008-48F9-B22A-088B06D30E24}" type="pres">
      <dgm:prSet presAssocID="{D3B72B04-62C9-4EB6-9130-A614BBBBB080}" presName="node" presStyleLbl="node1" presStyleIdx="2" presStyleCnt="4">
        <dgm:presLayoutVars>
          <dgm:bulletEnabled val="1"/>
        </dgm:presLayoutVars>
      </dgm:prSet>
      <dgm:spPr/>
    </dgm:pt>
    <dgm:pt modelId="{BD803C9A-1CDA-42B0-AF5E-ED9D02E9C651}" type="pres">
      <dgm:prSet presAssocID="{C47C8D47-6BE3-4285-82F8-B861D10DA85A}" presName="sibTrans" presStyleLbl="sibTrans2D1" presStyleIdx="2" presStyleCnt="3"/>
      <dgm:spPr/>
    </dgm:pt>
    <dgm:pt modelId="{EC8BFB3B-2514-4E9F-81D0-D7870A64388A}" type="pres">
      <dgm:prSet presAssocID="{C47C8D47-6BE3-4285-82F8-B861D10DA85A}" presName="connectorText" presStyleLbl="sibTrans2D1" presStyleIdx="2" presStyleCnt="3"/>
      <dgm:spPr/>
    </dgm:pt>
    <dgm:pt modelId="{3B738E4F-0AEC-4B73-8698-C548F0BF8688}" type="pres">
      <dgm:prSet presAssocID="{2F70EC6E-44FB-4725-BFD3-5EB6515B11BE}" presName="node" presStyleLbl="node1" presStyleIdx="3" presStyleCnt="4">
        <dgm:presLayoutVars>
          <dgm:bulletEnabled val="1"/>
        </dgm:presLayoutVars>
      </dgm:prSet>
      <dgm:spPr/>
    </dgm:pt>
  </dgm:ptLst>
  <dgm:cxnLst>
    <dgm:cxn modelId="{F5B51D0D-3A0B-4392-AB5F-6982E6F877D6}" type="presOf" srcId="{89D64A42-44CF-4351-AEA8-101DCC603448}" destId="{03573D0A-5FCD-4560-AF74-F22FA5A1FDBC}" srcOrd="1" destOrd="0" presId="urn:microsoft.com/office/officeart/2005/8/layout/process1"/>
    <dgm:cxn modelId="{F23FE416-99D3-4EF8-AAFC-C32101D5BFBD}" type="presOf" srcId="{D1F78198-FC0D-4F59-88B3-AE5FAF049E28}" destId="{FC7312D8-4797-4511-891E-1805A1DB4AEE}" srcOrd="0" destOrd="0" presId="urn:microsoft.com/office/officeart/2005/8/layout/process1"/>
    <dgm:cxn modelId="{65CA8230-1B80-4C59-8E2C-5BF8BD1F633B}" type="presOf" srcId="{89D64A42-44CF-4351-AEA8-101DCC603448}" destId="{4E517BE2-858F-496A-B997-CF8E0F27AF27}" srcOrd="0" destOrd="0" presId="urn:microsoft.com/office/officeart/2005/8/layout/process1"/>
    <dgm:cxn modelId="{0016A64F-7127-4BE0-B7F4-9B821DB3607B}" type="presOf" srcId="{C47C8D47-6BE3-4285-82F8-B861D10DA85A}" destId="{EC8BFB3B-2514-4E9F-81D0-D7870A64388A}" srcOrd="1" destOrd="0" presId="urn:microsoft.com/office/officeart/2005/8/layout/process1"/>
    <dgm:cxn modelId="{165B9676-F2A3-4142-9752-59632D6926CA}" srcId="{D1F78198-FC0D-4F59-88B3-AE5FAF049E28}" destId="{D3BC479F-162D-4BF2-9F02-3BE09D8BF005}" srcOrd="0" destOrd="0" parTransId="{BC9A782C-9E12-42B1-865E-400E13B34757}" sibTransId="{89D64A42-44CF-4351-AEA8-101DCC603448}"/>
    <dgm:cxn modelId="{B2BE107E-6D29-467A-8139-75110697A6DC}" srcId="{D1F78198-FC0D-4F59-88B3-AE5FAF049E28}" destId="{7F490F7A-0142-4E22-BBB3-112CA2404F33}" srcOrd="1" destOrd="0" parTransId="{460AA6A6-1DB0-46C6-B0B4-7024910FCB04}" sibTransId="{E78A831A-4D15-418F-8322-A06759C75370}"/>
    <dgm:cxn modelId="{B29334AB-6D6E-47DC-BE94-7BE46A81709C}" srcId="{D1F78198-FC0D-4F59-88B3-AE5FAF049E28}" destId="{2F70EC6E-44FB-4725-BFD3-5EB6515B11BE}" srcOrd="3" destOrd="0" parTransId="{3C81CCC4-CF8D-413A-B345-66D4D3D39B28}" sibTransId="{E0050E22-3C08-4D1E-A959-FA4BDD278107}"/>
    <dgm:cxn modelId="{27904DAD-1BB6-48C3-B465-6EA72250637A}" srcId="{D1F78198-FC0D-4F59-88B3-AE5FAF049E28}" destId="{D3B72B04-62C9-4EB6-9130-A614BBBBB080}" srcOrd="2" destOrd="0" parTransId="{0187BAE9-5C2D-44AB-9D64-76F9EE7C4B3D}" sibTransId="{C47C8D47-6BE3-4285-82F8-B861D10DA85A}"/>
    <dgm:cxn modelId="{8F77C3BB-2BAE-452C-AD22-823A7134B3BE}" type="presOf" srcId="{7F490F7A-0142-4E22-BBB3-112CA2404F33}" destId="{8A975AB0-6A22-4C94-9C7D-584946265AD5}" srcOrd="0" destOrd="0" presId="urn:microsoft.com/office/officeart/2005/8/layout/process1"/>
    <dgm:cxn modelId="{AB303DBF-CAF7-4D77-9711-49A011229071}" type="presOf" srcId="{D3BC479F-162D-4BF2-9F02-3BE09D8BF005}" destId="{69883795-6434-46EF-9439-23AA34456E3F}" srcOrd="0" destOrd="0" presId="urn:microsoft.com/office/officeart/2005/8/layout/process1"/>
    <dgm:cxn modelId="{D5D649C3-25FA-4C8E-A8CA-8E2C1BF0DE05}" type="presOf" srcId="{2F70EC6E-44FB-4725-BFD3-5EB6515B11BE}" destId="{3B738E4F-0AEC-4B73-8698-C548F0BF8688}" srcOrd="0" destOrd="0" presId="urn:microsoft.com/office/officeart/2005/8/layout/process1"/>
    <dgm:cxn modelId="{C6CB45CB-5396-4103-9F4D-978999567098}" type="presOf" srcId="{E78A831A-4D15-418F-8322-A06759C75370}" destId="{E83D5A02-F208-426A-AA8F-AFE127804F5A}" srcOrd="0" destOrd="0" presId="urn:microsoft.com/office/officeart/2005/8/layout/process1"/>
    <dgm:cxn modelId="{8BE9A5CF-5001-4494-B89F-28A0B6EFAC6C}" type="presOf" srcId="{E78A831A-4D15-418F-8322-A06759C75370}" destId="{7BF3696C-3E24-45FC-A5F7-889B8A7D69D5}" srcOrd="1" destOrd="0" presId="urn:microsoft.com/office/officeart/2005/8/layout/process1"/>
    <dgm:cxn modelId="{215022DF-5606-4BED-98DF-2E0CE230BB98}" type="presOf" srcId="{D3B72B04-62C9-4EB6-9130-A614BBBBB080}" destId="{CEDB246E-4008-48F9-B22A-088B06D30E24}" srcOrd="0" destOrd="0" presId="urn:microsoft.com/office/officeart/2005/8/layout/process1"/>
    <dgm:cxn modelId="{AC5B24EB-A200-4959-982B-26C9217E927D}" type="presOf" srcId="{C47C8D47-6BE3-4285-82F8-B861D10DA85A}" destId="{BD803C9A-1CDA-42B0-AF5E-ED9D02E9C651}" srcOrd="0" destOrd="0" presId="urn:microsoft.com/office/officeart/2005/8/layout/process1"/>
    <dgm:cxn modelId="{CEEC0AD5-6016-4124-959F-9684B328515A}" type="presParOf" srcId="{FC7312D8-4797-4511-891E-1805A1DB4AEE}" destId="{69883795-6434-46EF-9439-23AA34456E3F}" srcOrd="0" destOrd="0" presId="urn:microsoft.com/office/officeart/2005/8/layout/process1"/>
    <dgm:cxn modelId="{218B74FE-345B-45D1-B61B-27C1B599431F}" type="presParOf" srcId="{FC7312D8-4797-4511-891E-1805A1DB4AEE}" destId="{4E517BE2-858F-496A-B997-CF8E0F27AF27}" srcOrd="1" destOrd="0" presId="urn:microsoft.com/office/officeart/2005/8/layout/process1"/>
    <dgm:cxn modelId="{0DB5ABE4-7121-45DF-BD36-C884B910592D}" type="presParOf" srcId="{4E517BE2-858F-496A-B997-CF8E0F27AF27}" destId="{03573D0A-5FCD-4560-AF74-F22FA5A1FDBC}" srcOrd="0" destOrd="0" presId="urn:microsoft.com/office/officeart/2005/8/layout/process1"/>
    <dgm:cxn modelId="{7702C26B-1057-4604-97D7-7B7463316DC3}" type="presParOf" srcId="{FC7312D8-4797-4511-891E-1805A1DB4AEE}" destId="{8A975AB0-6A22-4C94-9C7D-584946265AD5}" srcOrd="2" destOrd="0" presId="urn:microsoft.com/office/officeart/2005/8/layout/process1"/>
    <dgm:cxn modelId="{C0D10FDE-1577-48B3-8713-0E532785BBDE}" type="presParOf" srcId="{FC7312D8-4797-4511-891E-1805A1DB4AEE}" destId="{E83D5A02-F208-426A-AA8F-AFE127804F5A}" srcOrd="3" destOrd="0" presId="urn:microsoft.com/office/officeart/2005/8/layout/process1"/>
    <dgm:cxn modelId="{3F9D91B7-10B6-403D-91C7-298F62665537}" type="presParOf" srcId="{E83D5A02-F208-426A-AA8F-AFE127804F5A}" destId="{7BF3696C-3E24-45FC-A5F7-889B8A7D69D5}" srcOrd="0" destOrd="0" presId="urn:microsoft.com/office/officeart/2005/8/layout/process1"/>
    <dgm:cxn modelId="{599E60D0-668C-4A9B-8393-D231454C44D0}" type="presParOf" srcId="{FC7312D8-4797-4511-891E-1805A1DB4AEE}" destId="{CEDB246E-4008-48F9-B22A-088B06D30E24}" srcOrd="4" destOrd="0" presId="urn:microsoft.com/office/officeart/2005/8/layout/process1"/>
    <dgm:cxn modelId="{9628D51F-AFDB-402C-A2AE-686E0BB1B90B}" type="presParOf" srcId="{FC7312D8-4797-4511-891E-1805A1DB4AEE}" destId="{BD803C9A-1CDA-42B0-AF5E-ED9D02E9C651}" srcOrd="5" destOrd="0" presId="urn:microsoft.com/office/officeart/2005/8/layout/process1"/>
    <dgm:cxn modelId="{39F6B51A-75AA-45FB-85B7-6CA223818412}" type="presParOf" srcId="{BD803C9A-1CDA-42B0-AF5E-ED9D02E9C651}" destId="{EC8BFB3B-2514-4E9F-81D0-D7870A64388A}" srcOrd="0" destOrd="0" presId="urn:microsoft.com/office/officeart/2005/8/layout/process1"/>
    <dgm:cxn modelId="{21BDD1C9-6E3D-430F-B422-5806E9AC78A2}" type="presParOf" srcId="{FC7312D8-4797-4511-891E-1805A1DB4AEE}" destId="{3B738E4F-0AEC-4B73-8698-C548F0BF8688}"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811BDC-120B-4B67-9CE3-C790A689263B}">
      <dsp:nvSpPr>
        <dsp:cNvPr id="0" name=""/>
        <dsp:cNvSpPr/>
      </dsp:nvSpPr>
      <dsp:spPr>
        <a:xfrm>
          <a:off x="2465738" y="2671590"/>
          <a:ext cx="318042" cy="2424107"/>
        </a:xfrm>
        <a:custGeom>
          <a:avLst/>
          <a:gdLst/>
          <a:ahLst/>
          <a:cxnLst/>
          <a:rect l="0" t="0" r="0" b="0"/>
          <a:pathLst>
            <a:path>
              <a:moveTo>
                <a:pt x="0" y="0"/>
              </a:moveTo>
              <a:lnTo>
                <a:pt x="159021" y="0"/>
              </a:lnTo>
              <a:lnTo>
                <a:pt x="159021" y="2424107"/>
              </a:lnTo>
              <a:lnTo>
                <a:pt x="318042" y="242410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2563637" y="3822522"/>
        <a:ext cx="122244" cy="122244"/>
      </dsp:txXfrm>
    </dsp:sp>
    <dsp:sp modelId="{FB123E17-BDC3-43A1-99A9-0227F15D1A74}">
      <dsp:nvSpPr>
        <dsp:cNvPr id="0" name=""/>
        <dsp:cNvSpPr/>
      </dsp:nvSpPr>
      <dsp:spPr>
        <a:xfrm>
          <a:off x="2465738" y="2671590"/>
          <a:ext cx="318042" cy="1818080"/>
        </a:xfrm>
        <a:custGeom>
          <a:avLst/>
          <a:gdLst/>
          <a:ahLst/>
          <a:cxnLst/>
          <a:rect l="0" t="0" r="0" b="0"/>
          <a:pathLst>
            <a:path>
              <a:moveTo>
                <a:pt x="0" y="0"/>
              </a:moveTo>
              <a:lnTo>
                <a:pt x="159021" y="0"/>
              </a:lnTo>
              <a:lnTo>
                <a:pt x="159021" y="1818080"/>
              </a:lnTo>
              <a:lnTo>
                <a:pt x="318042" y="181808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GB" sz="700" kern="1200"/>
        </a:p>
      </dsp:txBody>
      <dsp:txXfrm>
        <a:off x="2578617" y="3534488"/>
        <a:ext cx="92284" cy="92284"/>
      </dsp:txXfrm>
    </dsp:sp>
    <dsp:sp modelId="{021B869F-B2CA-4EFE-A13D-FDBE0F2E7F3C}">
      <dsp:nvSpPr>
        <dsp:cNvPr id="0" name=""/>
        <dsp:cNvSpPr/>
      </dsp:nvSpPr>
      <dsp:spPr>
        <a:xfrm>
          <a:off x="2465738" y="2671590"/>
          <a:ext cx="318042" cy="1212053"/>
        </a:xfrm>
        <a:custGeom>
          <a:avLst/>
          <a:gdLst/>
          <a:ahLst/>
          <a:cxnLst/>
          <a:rect l="0" t="0" r="0" b="0"/>
          <a:pathLst>
            <a:path>
              <a:moveTo>
                <a:pt x="0" y="0"/>
              </a:moveTo>
              <a:lnTo>
                <a:pt x="159021" y="0"/>
              </a:lnTo>
              <a:lnTo>
                <a:pt x="159021" y="1212053"/>
              </a:lnTo>
              <a:lnTo>
                <a:pt x="318042" y="1212053"/>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593432" y="3246290"/>
        <a:ext cx="62654" cy="62654"/>
      </dsp:txXfrm>
    </dsp:sp>
    <dsp:sp modelId="{10F3E414-A302-4893-9F84-D52FA6982D78}">
      <dsp:nvSpPr>
        <dsp:cNvPr id="0" name=""/>
        <dsp:cNvSpPr/>
      </dsp:nvSpPr>
      <dsp:spPr>
        <a:xfrm>
          <a:off x="2465738" y="2671590"/>
          <a:ext cx="318042" cy="606026"/>
        </a:xfrm>
        <a:custGeom>
          <a:avLst/>
          <a:gdLst/>
          <a:ahLst/>
          <a:cxnLst/>
          <a:rect l="0" t="0" r="0" b="0"/>
          <a:pathLst>
            <a:path>
              <a:moveTo>
                <a:pt x="0" y="0"/>
              </a:moveTo>
              <a:lnTo>
                <a:pt x="159021" y="0"/>
              </a:lnTo>
              <a:lnTo>
                <a:pt x="159021" y="606026"/>
              </a:lnTo>
              <a:lnTo>
                <a:pt x="318042" y="60602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607649" y="2957493"/>
        <a:ext cx="34220" cy="34220"/>
      </dsp:txXfrm>
    </dsp:sp>
    <dsp:sp modelId="{547D5F42-3F87-41B9-B0DA-4A27271F2FFA}">
      <dsp:nvSpPr>
        <dsp:cNvPr id="0" name=""/>
        <dsp:cNvSpPr/>
      </dsp:nvSpPr>
      <dsp:spPr>
        <a:xfrm>
          <a:off x="2465738" y="2625870"/>
          <a:ext cx="318042" cy="91440"/>
        </a:xfrm>
        <a:custGeom>
          <a:avLst/>
          <a:gdLst/>
          <a:ahLst/>
          <a:cxnLst/>
          <a:rect l="0" t="0" r="0" b="0"/>
          <a:pathLst>
            <a:path>
              <a:moveTo>
                <a:pt x="0" y="45720"/>
              </a:moveTo>
              <a:lnTo>
                <a:pt x="318042" y="457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616808" y="2663639"/>
        <a:ext cx="15902" cy="15902"/>
      </dsp:txXfrm>
    </dsp:sp>
    <dsp:sp modelId="{7996667D-6F96-4655-A892-B82B2F8B4AF2}">
      <dsp:nvSpPr>
        <dsp:cNvPr id="0" name=""/>
        <dsp:cNvSpPr/>
      </dsp:nvSpPr>
      <dsp:spPr>
        <a:xfrm>
          <a:off x="2465738" y="2065563"/>
          <a:ext cx="318042" cy="606026"/>
        </a:xfrm>
        <a:custGeom>
          <a:avLst/>
          <a:gdLst/>
          <a:ahLst/>
          <a:cxnLst/>
          <a:rect l="0" t="0" r="0" b="0"/>
          <a:pathLst>
            <a:path>
              <a:moveTo>
                <a:pt x="0" y="606026"/>
              </a:moveTo>
              <a:lnTo>
                <a:pt x="159021" y="606026"/>
              </a:lnTo>
              <a:lnTo>
                <a:pt x="159021" y="0"/>
              </a:lnTo>
              <a:lnTo>
                <a:pt x="318042" y="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607649" y="2351466"/>
        <a:ext cx="34220" cy="34220"/>
      </dsp:txXfrm>
    </dsp:sp>
    <dsp:sp modelId="{21BF0FAD-6157-4451-AE46-40A1AF06301A}">
      <dsp:nvSpPr>
        <dsp:cNvPr id="0" name=""/>
        <dsp:cNvSpPr/>
      </dsp:nvSpPr>
      <dsp:spPr>
        <a:xfrm>
          <a:off x="2465738" y="1459536"/>
          <a:ext cx="318042" cy="1212053"/>
        </a:xfrm>
        <a:custGeom>
          <a:avLst/>
          <a:gdLst/>
          <a:ahLst/>
          <a:cxnLst/>
          <a:rect l="0" t="0" r="0" b="0"/>
          <a:pathLst>
            <a:path>
              <a:moveTo>
                <a:pt x="0" y="1212053"/>
              </a:moveTo>
              <a:lnTo>
                <a:pt x="159021" y="1212053"/>
              </a:lnTo>
              <a:lnTo>
                <a:pt x="159021" y="0"/>
              </a:lnTo>
              <a:lnTo>
                <a:pt x="318042" y="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593432" y="2034236"/>
        <a:ext cx="62654" cy="62654"/>
      </dsp:txXfrm>
    </dsp:sp>
    <dsp:sp modelId="{3B6E20D9-4D3C-4A8B-ADB9-3E2062FE053E}">
      <dsp:nvSpPr>
        <dsp:cNvPr id="0" name=""/>
        <dsp:cNvSpPr/>
      </dsp:nvSpPr>
      <dsp:spPr>
        <a:xfrm>
          <a:off x="2465738" y="853509"/>
          <a:ext cx="318042" cy="1818080"/>
        </a:xfrm>
        <a:custGeom>
          <a:avLst/>
          <a:gdLst/>
          <a:ahLst/>
          <a:cxnLst/>
          <a:rect l="0" t="0" r="0" b="0"/>
          <a:pathLst>
            <a:path>
              <a:moveTo>
                <a:pt x="0" y="1818080"/>
              </a:moveTo>
              <a:lnTo>
                <a:pt x="159021" y="1818080"/>
              </a:lnTo>
              <a:lnTo>
                <a:pt x="159021" y="0"/>
              </a:lnTo>
              <a:lnTo>
                <a:pt x="318042" y="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GB" sz="700" kern="1200"/>
        </a:p>
      </dsp:txBody>
      <dsp:txXfrm>
        <a:off x="2578617" y="1716407"/>
        <a:ext cx="92284" cy="92284"/>
      </dsp:txXfrm>
    </dsp:sp>
    <dsp:sp modelId="{32BE1068-EC8B-4BEC-89A2-991865BEFEA3}">
      <dsp:nvSpPr>
        <dsp:cNvPr id="0" name=""/>
        <dsp:cNvSpPr/>
      </dsp:nvSpPr>
      <dsp:spPr>
        <a:xfrm>
          <a:off x="2465738" y="247482"/>
          <a:ext cx="318042" cy="2424107"/>
        </a:xfrm>
        <a:custGeom>
          <a:avLst/>
          <a:gdLst/>
          <a:ahLst/>
          <a:cxnLst/>
          <a:rect l="0" t="0" r="0" b="0"/>
          <a:pathLst>
            <a:path>
              <a:moveTo>
                <a:pt x="0" y="2424107"/>
              </a:moveTo>
              <a:lnTo>
                <a:pt x="159021" y="2424107"/>
              </a:lnTo>
              <a:lnTo>
                <a:pt x="159021" y="0"/>
              </a:lnTo>
              <a:lnTo>
                <a:pt x="318042" y="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2563637" y="1398414"/>
        <a:ext cx="122244" cy="122244"/>
      </dsp:txXfrm>
    </dsp:sp>
    <dsp:sp modelId="{44C6F1FC-0797-431D-8A54-B01423D1AA45}">
      <dsp:nvSpPr>
        <dsp:cNvPr id="0" name=""/>
        <dsp:cNvSpPr/>
      </dsp:nvSpPr>
      <dsp:spPr>
        <a:xfrm rot="16200000">
          <a:off x="-56419" y="2082760"/>
          <a:ext cx="3866655" cy="1177660"/>
        </a:xfrm>
        <a:prstGeom prst="rect">
          <a:avLst/>
        </a:prstGeom>
        <a:solidFill>
          <a:srgbClr val="4495A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GB" sz="3600" kern="1200" dirty="0"/>
            <a:t>Integrated Transport Policy</a:t>
          </a:r>
        </a:p>
      </dsp:txBody>
      <dsp:txXfrm>
        <a:off x="-56419" y="2082760"/>
        <a:ext cx="3866655" cy="1177660"/>
      </dsp:txXfrm>
    </dsp:sp>
    <dsp:sp modelId="{DAB83DF6-02CD-47A2-856E-A8020A1111C2}">
      <dsp:nvSpPr>
        <dsp:cNvPr id="0" name=""/>
        <dsp:cNvSpPr/>
      </dsp:nvSpPr>
      <dsp:spPr>
        <a:xfrm>
          <a:off x="2783781" y="5072"/>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Adult Social Care</a:t>
          </a:r>
        </a:p>
      </dsp:txBody>
      <dsp:txXfrm>
        <a:off x="2783781" y="5072"/>
        <a:ext cx="2374238" cy="484821"/>
      </dsp:txXfrm>
    </dsp:sp>
    <dsp:sp modelId="{B3147362-6148-404E-90A3-D1AE96B08A75}">
      <dsp:nvSpPr>
        <dsp:cNvPr id="0" name=""/>
        <dsp:cNvSpPr/>
      </dsp:nvSpPr>
      <dsp:spPr>
        <a:xfrm>
          <a:off x="2783781" y="611098"/>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Home to School</a:t>
          </a:r>
        </a:p>
      </dsp:txBody>
      <dsp:txXfrm>
        <a:off x="2783781" y="611098"/>
        <a:ext cx="2374238" cy="484821"/>
      </dsp:txXfrm>
    </dsp:sp>
    <dsp:sp modelId="{1A9C63BB-8F86-4B65-88AB-01AE0D6160D3}">
      <dsp:nvSpPr>
        <dsp:cNvPr id="0" name=""/>
        <dsp:cNvSpPr/>
      </dsp:nvSpPr>
      <dsp:spPr>
        <a:xfrm>
          <a:off x="2783781" y="1217125"/>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ASN</a:t>
          </a:r>
        </a:p>
      </dsp:txBody>
      <dsp:txXfrm>
        <a:off x="2783781" y="1217125"/>
        <a:ext cx="2374238" cy="484821"/>
      </dsp:txXfrm>
    </dsp:sp>
    <dsp:sp modelId="{A3957B13-7E3B-475C-B58D-AC80D1771A6D}">
      <dsp:nvSpPr>
        <dsp:cNvPr id="0" name=""/>
        <dsp:cNvSpPr/>
      </dsp:nvSpPr>
      <dsp:spPr>
        <a:xfrm>
          <a:off x="2783781" y="1823152"/>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a:t>Recommended Walking Routes</a:t>
          </a:r>
          <a:endParaRPr lang="en-GB" sz="1600" kern="1200" dirty="0"/>
        </a:p>
      </dsp:txBody>
      <dsp:txXfrm>
        <a:off x="2783781" y="1823152"/>
        <a:ext cx="2374238" cy="484821"/>
      </dsp:txXfrm>
    </dsp:sp>
    <dsp:sp modelId="{11113509-5AF7-431D-B42B-E0B25FBA7F20}">
      <dsp:nvSpPr>
        <dsp:cNvPr id="0" name=""/>
        <dsp:cNvSpPr/>
      </dsp:nvSpPr>
      <dsp:spPr>
        <a:xfrm>
          <a:off x="2783781" y="2429179"/>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Children’s Services</a:t>
          </a:r>
        </a:p>
      </dsp:txBody>
      <dsp:txXfrm>
        <a:off x="2783781" y="2429179"/>
        <a:ext cx="2374238" cy="484821"/>
      </dsp:txXfrm>
    </dsp:sp>
    <dsp:sp modelId="{A5671B4B-3452-4352-BE62-5971C5D2A87A}">
      <dsp:nvSpPr>
        <dsp:cNvPr id="0" name=""/>
        <dsp:cNvSpPr/>
      </dsp:nvSpPr>
      <dsp:spPr>
        <a:xfrm>
          <a:off x="2783781" y="3035206"/>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Transitions</a:t>
          </a:r>
        </a:p>
      </dsp:txBody>
      <dsp:txXfrm>
        <a:off x="2783781" y="3035206"/>
        <a:ext cx="2374238" cy="484821"/>
      </dsp:txXfrm>
    </dsp:sp>
    <dsp:sp modelId="{E2BBC3E6-CC8E-4E3E-B9B1-456787975DB1}">
      <dsp:nvSpPr>
        <dsp:cNvPr id="0" name=""/>
        <dsp:cNvSpPr/>
      </dsp:nvSpPr>
      <dsp:spPr>
        <a:xfrm>
          <a:off x="2783781" y="3641233"/>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Education</a:t>
          </a:r>
        </a:p>
      </dsp:txBody>
      <dsp:txXfrm>
        <a:off x="2783781" y="3641233"/>
        <a:ext cx="2374238" cy="484821"/>
      </dsp:txXfrm>
    </dsp:sp>
    <dsp:sp modelId="{EB5FF6A3-49BB-4507-918D-807BF8ADB59B}">
      <dsp:nvSpPr>
        <dsp:cNvPr id="0" name=""/>
        <dsp:cNvSpPr/>
      </dsp:nvSpPr>
      <dsp:spPr>
        <a:xfrm>
          <a:off x="2783781" y="4247260"/>
          <a:ext cx="2374238"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Active Travel</a:t>
          </a:r>
        </a:p>
      </dsp:txBody>
      <dsp:txXfrm>
        <a:off x="2783781" y="4247260"/>
        <a:ext cx="2374238" cy="484821"/>
      </dsp:txXfrm>
    </dsp:sp>
    <dsp:sp modelId="{4E4DF70B-125A-4220-A1D1-D68E68372465}">
      <dsp:nvSpPr>
        <dsp:cNvPr id="0" name=""/>
        <dsp:cNvSpPr/>
      </dsp:nvSpPr>
      <dsp:spPr>
        <a:xfrm>
          <a:off x="2783781" y="4853287"/>
          <a:ext cx="2380440" cy="484821"/>
        </a:xfrm>
        <a:prstGeom prst="rect">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Roads</a:t>
          </a:r>
        </a:p>
      </dsp:txBody>
      <dsp:txXfrm>
        <a:off x="2783781" y="4853287"/>
        <a:ext cx="2380440" cy="4848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883795-6434-46EF-9439-23AA34456E3F}">
      <dsp:nvSpPr>
        <dsp:cNvPr id="0" name=""/>
        <dsp:cNvSpPr/>
      </dsp:nvSpPr>
      <dsp:spPr>
        <a:xfrm>
          <a:off x="4705" y="989628"/>
          <a:ext cx="2057425" cy="2142213"/>
        </a:xfrm>
        <a:prstGeom prst="roundRect">
          <a:avLst>
            <a:gd name="adj" fmla="val 10000"/>
          </a:avLst>
        </a:prstGeom>
        <a:solidFill>
          <a:srgbClr val="4495A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i="0" kern="1200" baseline="0" dirty="0"/>
            <a:t>Online consultation form to be issued (w/e 7</a:t>
          </a:r>
          <a:r>
            <a:rPr lang="en-GB" sz="1800" b="0" i="0" kern="1200" baseline="30000" dirty="0"/>
            <a:t>th</a:t>
          </a:r>
          <a:r>
            <a:rPr lang="en-GB" sz="1800" b="0" i="0" kern="1200" baseline="0" dirty="0"/>
            <a:t> Feb 2025)</a:t>
          </a:r>
          <a:endParaRPr lang="en-GB" sz="1800" kern="1200" dirty="0"/>
        </a:p>
      </dsp:txBody>
      <dsp:txXfrm>
        <a:off x="64965" y="1049888"/>
        <a:ext cx="1936905" cy="2021693"/>
      </dsp:txXfrm>
    </dsp:sp>
    <dsp:sp modelId="{4E517BE2-858F-496A-B997-CF8E0F27AF27}">
      <dsp:nvSpPr>
        <dsp:cNvPr id="0" name=""/>
        <dsp:cNvSpPr/>
      </dsp:nvSpPr>
      <dsp:spPr>
        <a:xfrm>
          <a:off x="2267873" y="1805614"/>
          <a:ext cx="436174" cy="510241"/>
        </a:xfrm>
        <a:prstGeom prst="rightArrow">
          <a:avLst>
            <a:gd name="adj1" fmla="val 60000"/>
            <a:gd name="adj2" fmla="val 50000"/>
          </a:avLst>
        </a:prstGeom>
        <a:solidFill>
          <a:schemeClr val="accent1">
            <a:tint val="60000"/>
            <a:hueOff val="0"/>
            <a:satOff val="0"/>
            <a:lumOff val="0"/>
            <a:alphaOff val="0"/>
          </a:schemeClr>
        </a:solidFill>
        <a:ln>
          <a:solidFill>
            <a:srgbClr val="4495A2"/>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267873" y="1907662"/>
        <a:ext cx="305322" cy="306145"/>
      </dsp:txXfrm>
    </dsp:sp>
    <dsp:sp modelId="{8A975AB0-6A22-4C94-9C7D-584946265AD5}">
      <dsp:nvSpPr>
        <dsp:cNvPr id="0" name=""/>
        <dsp:cNvSpPr/>
      </dsp:nvSpPr>
      <dsp:spPr>
        <a:xfrm>
          <a:off x="2885101" y="989628"/>
          <a:ext cx="2057425" cy="2142213"/>
        </a:xfrm>
        <a:prstGeom prst="roundRect">
          <a:avLst>
            <a:gd name="adj" fmla="val 10000"/>
          </a:avLst>
        </a:prstGeom>
        <a:solidFill>
          <a:srgbClr val="7CA65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i="0" kern="1200" baseline="0" dirty="0"/>
            <a:t>Policy, and accompanying paper to Cabinet for 20</a:t>
          </a:r>
          <a:r>
            <a:rPr lang="en-GB" sz="1800" b="0" i="0" kern="1200" baseline="30000" dirty="0"/>
            <a:t>th</a:t>
          </a:r>
          <a:r>
            <a:rPr lang="en-GB" sz="1800" b="0" i="0" kern="1200" baseline="0" dirty="0"/>
            <a:t> May for approval. </a:t>
          </a:r>
          <a:endParaRPr lang="en-GB" sz="1800" kern="1200" dirty="0"/>
        </a:p>
      </dsp:txBody>
      <dsp:txXfrm>
        <a:off x="2945361" y="1049888"/>
        <a:ext cx="1936905" cy="2021693"/>
      </dsp:txXfrm>
    </dsp:sp>
    <dsp:sp modelId="{E83D5A02-F208-426A-AA8F-AFE127804F5A}">
      <dsp:nvSpPr>
        <dsp:cNvPr id="0" name=""/>
        <dsp:cNvSpPr/>
      </dsp:nvSpPr>
      <dsp:spPr>
        <a:xfrm>
          <a:off x="5148269" y="1805614"/>
          <a:ext cx="436174" cy="5102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148269" y="1907662"/>
        <a:ext cx="305322" cy="306145"/>
      </dsp:txXfrm>
    </dsp:sp>
    <dsp:sp modelId="{CEDB246E-4008-48F9-B22A-088B06D30E24}">
      <dsp:nvSpPr>
        <dsp:cNvPr id="0" name=""/>
        <dsp:cNvSpPr/>
      </dsp:nvSpPr>
      <dsp:spPr>
        <a:xfrm>
          <a:off x="5765497" y="989628"/>
          <a:ext cx="2057425" cy="2142213"/>
        </a:xfrm>
        <a:prstGeom prst="roundRect">
          <a:avLst>
            <a:gd name="adj" fmla="val 10000"/>
          </a:avLst>
        </a:prstGeom>
        <a:solidFill>
          <a:srgbClr val="4495A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i="0" kern="1200" baseline="0" dirty="0"/>
            <a:t>Pending approval, webpage to be created allowing access to the policy and key artefacts (parental guides, code of conduct etc.).</a:t>
          </a:r>
          <a:endParaRPr lang="en-GB" sz="1800" kern="1200" dirty="0"/>
        </a:p>
      </dsp:txBody>
      <dsp:txXfrm>
        <a:off x="5825757" y="1049888"/>
        <a:ext cx="1936905" cy="2021693"/>
      </dsp:txXfrm>
    </dsp:sp>
    <dsp:sp modelId="{BD803C9A-1CDA-42B0-AF5E-ED9D02E9C651}">
      <dsp:nvSpPr>
        <dsp:cNvPr id="0" name=""/>
        <dsp:cNvSpPr/>
      </dsp:nvSpPr>
      <dsp:spPr>
        <a:xfrm>
          <a:off x="8028665" y="1805614"/>
          <a:ext cx="436174" cy="510241"/>
        </a:xfrm>
        <a:prstGeom prst="rightArrow">
          <a:avLst>
            <a:gd name="adj1" fmla="val 60000"/>
            <a:gd name="adj2" fmla="val 50000"/>
          </a:avLst>
        </a:prstGeom>
        <a:solidFill>
          <a:schemeClr val="accent1">
            <a:tint val="60000"/>
            <a:hueOff val="0"/>
            <a:satOff val="0"/>
            <a:lumOff val="0"/>
            <a:alphaOff val="0"/>
          </a:schemeClr>
        </a:solidFill>
        <a:ln>
          <a:solidFill>
            <a:srgbClr val="4495A2"/>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8028665" y="1907662"/>
        <a:ext cx="305322" cy="306145"/>
      </dsp:txXfrm>
    </dsp:sp>
    <dsp:sp modelId="{3B738E4F-0AEC-4B73-8698-C548F0BF8688}">
      <dsp:nvSpPr>
        <dsp:cNvPr id="0" name=""/>
        <dsp:cNvSpPr/>
      </dsp:nvSpPr>
      <dsp:spPr>
        <a:xfrm>
          <a:off x="8645892" y="989628"/>
          <a:ext cx="2057425" cy="2142213"/>
        </a:xfrm>
        <a:prstGeom prst="roundRect">
          <a:avLst>
            <a:gd name="adj" fmla="val 10000"/>
          </a:avLst>
        </a:prstGeom>
        <a:solidFill>
          <a:srgbClr val="7CA65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i="0" kern="1200" baseline="0" dirty="0"/>
            <a:t>Annual review to allow feedback to be incorporated.</a:t>
          </a:r>
          <a:endParaRPr lang="en-GB" sz="1800" kern="1200" dirty="0"/>
        </a:p>
      </dsp:txBody>
      <dsp:txXfrm>
        <a:off x="8706152" y="1049888"/>
        <a:ext cx="1936905" cy="2021693"/>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E6D13E5-4CEC-3A4A-8E5D-AFCEE7512EEC}" type="slidenum">
              <a:rPr lang="en-GB" smtClean="0"/>
              <a:t>‹#›</a:t>
            </a:fld>
            <a:endParaRPr lang="en-GB"/>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A15AE-E040-4F31-96C6-FD066D034FFB}" type="datetime1">
              <a:rPr lang="en-GB" smtClean="0"/>
              <a:pPr/>
              <a:t>04/02/2025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89C7E07-3C67-C64C-8DA0-0404F6303970}" type="slidenum">
              <a:rPr lang="en-GB" noProof="0" smtClean="0"/>
              <a:t>‹#›</a:t>
            </a:fld>
            <a:endParaRPr lang="en-GB" noProof="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smtClean="0"/>
              <a:t>1</a:t>
            </a:fld>
            <a:endParaRPr lang="en-GB"/>
          </a:p>
        </p:txBody>
      </p:sp>
    </p:spTree>
    <p:extLst>
      <p:ext uri="{BB962C8B-B14F-4D97-AF65-F5344CB8AC3E}">
        <p14:creationId xmlns:p14="http://schemas.microsoft.com/office/powerpoint/2010/main" val="334658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smtClean="0"/>
              <a:t>2</a:t>
            </a:fld>
            <a:endParaRPr lang="en-GB"/>
          </a:p>
        </p:txBody>
      </p:sp>
    </p:spTree>
    <p:extLst>
      <p:ext uri="{BB962C8B-B14F-4D97-AF65-F5344CB8AC3E}">
        <p14:creationId xmlns:p14="http://schemas.microsoft.com/office/powerpoint/2010/main" val="1805860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smtClean="0"/>
              <a:t>3</a:t>
            </a:fld>
            <a:endParaRPr lang="en-GB"/>
          </a:p>
        </p:txBody>
      </p:sp>
    </p:spTree>
    <p:extLst>
      <p:ext uri="{BB962C8B-B14F-4D97-AF65-F5344CB8AC3E}">
        <p14:creationId xmlns:p14="http://schemas.microsoft.com/office/powerpoint/2010/main" val="448152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4</a:t>
            </a:fld>
            <a:endParaRPr lang="en-GB" noProof="0"/>
          </a:p>
        </p:txBody>
      </p:sp>
    </p:spTree>
    <p:extLst>
      <p:ext uri="{BB962C8B-B14F-4D97-AF65-F5344CB8AC3E}">
        <p14:creationId xmlns:p14="http://schemas.microsoft.com/office/powerpoint/2010/main" val="722120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B8CAD-1507-380B-0C59-32A29C17B1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057028-AD0D-7453-2A92-166B262E67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7A0988-63F6-BD6E-1FF1-4F27925F107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798E26-4F1F-EB92-5597-DEC538F2E57D}"/>
              </a:ext>
            </a:extLst>
          </p:cNvPr>
          <p:cNvSpPr>
            <a:spLocks noGrp="1"/>
          </p:cNvSpPr>
          <p:nvPr>
            <p:ph type="sldNum" sz="quarter" idx="5"/>
          </p:nvPr>
        </p:nvSpPr>
        <p:spPr/>
        <p:txBody>
          <a:bodyPr/>
          <a:lstStyle/>
          <a:p>
            <a:pPr rtl="0"/>
            <a:fld id="{A89C7E07-3C67-C64C-8DA0-0404F6303970}" type="slidenum">
              <a:rPr lang="en-GB" smtClean="0"/>
              <a:t>5</a:t>
            </a:fld>
            <a:endParaRPr lang="en-GB"/>
          </a:p>
        </p:txBody>
      </p:sp>
    </p:spTree>
    <p:extLst>
      <p:ext uri="{BB962C8B-B14F-4D97-AF65-F5344CB8AC3E}">
        <p14:creationId xmlns:p14="http://schemas.microsoft.com/office/powerpoint/2010/main" val="3369546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6</a:t>
            </a:fld>
            <a:endParaRPr lang="en-GB" noProof="0"/>
          </a:p>
        </p:txBody>
      </p:sp>
    </p:spTree>
    <p:extLst>
      <p:ext uri="{BB962C8B-B14F-4D97-AF65-F5344CB8AC3E}">
        <p14:creationId xmlns:p14="http://schemas.microsoft.com/office/powerpoint/2010/main" val="114456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rtlCol="0" anchor="b">
            <a:noAutofit/>
          </a:bodyPr>
          <a:lstStyle>
            <a:lvl1pPr algn="l">
              <a:defRPr sz="6000" b="1" i="0" spc="100" baseline="0">
                <a:solidFill>
                  <a:schemeClr val="bg1"/>
                </a:solidFill>
                <a:latin typeface="+mj-lt"/>
              </a:defRPr>
            </a:lvl1pPr>
          </a:lstStyle>
          <a:p>
            <a:pPr rtl="0"/>
            <a:r>
              <a:rPr lang="en-GB" noProof="0"/>
              <a:t>Click to edit Master title style</a:t>
            </a:r>
            <a:endParaRPr lang="en-GB" noProof="0"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rtlCol="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GB"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GB" noProof="0"/>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GB" noProof="0"/>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4914D182-A7DD-4F7B-B207-262854316EDA}"/>
              </a:ext>
            </a:extLst>
          </p:cNvPr>
          <p:cNvSpPr>
            <a:spLocks noGrp="1"/>
          </p:cNvSpPr>
          <p:nvPr>
            <p:ph type="dt" sz="half" idx="14"/>
          </p:nvPr>
        </p:nvSpPr>
        <p:spPr/>
        <p:txBody>
          <a:bodyPr rtlCol="0"/>
          <a:lstStyle/>
          <a:p>
            <a:pPr rtl="0"/>
            <a:fld id="{F88F5F63-8808-4375-85CE-D0FAFA3BBE65}" type="datetime3">
              <a:rPr lang="en-GB" noProof="0" smtClean="0">
                <a:latin typeface="+mn-lt"/>
              </a:rPr>
              <a:t>4 February, 2025</a:t>
            </a:fld>
            <a:endParaRPr lang="en-GB" noProof="0" dirty="0">
              <a:latin typeface="+mn-lt"/>
            </a:endParaRPr>
          </a:p>
        </p:txBody>
      </p:sp>
      <p:sp>
        <p:nvSpPr>
          <p:cNvPr id="3" name="Footer Placeholder 2">
            <a:extLst>
              <a:ext uri="{FF2B5EF4-FFF2-40B4-BE49-F238E27FC236}">
                <a16:creationId xmlns:a16="http://schemas.microsoft.com/office/drawing/2014/main" id="{10B29252-5D0B-4B9D-9FBD-8EC0929FE096}"/>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5BB4FEF6-E217-4110-BBF5-C4B77ADC8457}"/>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GB"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GB"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GB" noProof="0"/>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GB" noProof="0"/>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GB" noProof="0"/>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GB" noProof="0"/>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GB" noProof="0"/>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F0FA07F3-F8E4-4505-85EC-22734AC68792}"/>
              </a:ext>
            </a:extLst>
          </p:cNvPr>
          <p:cNvSpPr>
            <a:spLocks noGrp="1"/>
          </p:cNvSpPr>
          <p:nvPr>
            <p:ph type="dt" sz="half" idx="14"/>
          </p:nvPr>
        </p:nvSpPr>
        <p:spPr/>
        <p:txBody>
          <a:bodyPr rtlCol="0"/>
          <a:lstStyle/>
          <a:p>
            <a:pPr rtl="0"/>
            <a:fld id="{6D17C7AE-DC41-4D6E-8CE7-A0296D62536F}" type="datetime3">
              <a:rPr lang="en-GB" noProof="0" smtClean="0">
                <a:latin typeface="+mn-lt"/>
              </a:rPr>
              <a:t>4 February, 2025</a:t>
            </a:fld>
            <a:endParaRPr lang="en-GB" noProof="0" dirty="0">
              <a:latin typeface="+mn-lt"/>
            </a:endParaRPr>
          </a:p>
        </p:txBody>
      </p:sp>
      <p:sp>
        <p:nvSpPr>
          <p:cNvPr id="3" name="Footer Placeholder 2">
            <a:extLst>
              <a:ext uri="{FF2B5EF4-FFF2-40B4-BE49-F238E27FC236}">
                <a16:creationId xmlns:a16="http://schemas.microsoft.com/office/drawing/2014/main" id="{D5165D22-FEF5-4F30-8822-5D2378806A9B}"/>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GB"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rtlCol="0">
            <a:noAutofit/>
          </a:bodyPr>
          <a:lstStyle>
            <a:lvl1pPr marL="0" indent="0">
              <a:buNone/>
              <a:defRPr sz="1600">
                <a:latin typeface="+mn-lt"/>
              </a:defRPr>
            </a:lvl1pPr>
          </a:lstStyle>
          <a:p>
            <a:pPr lvl="0" rtl="0"/>
            <a:r>
              <a:rPr lang="en-GB" noProof="0"/>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GB" noProof="0"/>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rtlCol="0">
            <a:noAutofit/>
          </a:bodyPr>
          <a:lstStyle>
            <a:lvl1pPr marL="0" indent="0">
              <a:buNone/>
              <a:defRPr sz="1600">
                <a:latin typeface="+mn-lt"/>
              </a:defRPr>
            </a:lvl1pPr>
          </a:lstStyle>
          <a:p>
            <a:pPr lvl="0" rtl="0"/>
            <a:r>
              <a:rPr lang="en-GB" noProof="0"/>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GB" noProof="0"/>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rtlCol="0">
            <a:noAutofit/>
          </a:bodyPr>
          <a:lstStyle>
            <a:lvl1pPr marL="0" indent="0">
              <a:buNone/>
              <a:defRPr sz="1600">
                <a:latin typeface="+mn-lt"/>
              </a:defRPr>
            </a:lvl1pPr>
          </a:lstStyle>
          <a:p>
            <a:pPr lvl="0" rtl="0"/>
            <a:r>
              <a:rPr lang="en-GB" noProof="0"/>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GB" noProof="0"/>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rtlCol="0">
            <a:noAutofit/>
          </a:bodyPr>
          <a:lstStyle>
            <a:lvl1pPr marL="0" indent="0">
              <a:buNone/>
              <a:defRPr sz="1600">
                <a:latin typeface="+mn-lt"/>
              </a:defRPr>
            </a:lvl1pPr>
          </a:lstStyle>
          <a:p>
            <a:pPr lvl="0" rtl="0"/>
            <a:r>
              <a:rPr lang="en-GB" noProof="0"/>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GB" noProof="0"/>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rtlCol="0">
            <a:noAutofit/>
          </a:bodyPr>
          <a:lstStyle>
            <a:lvl1pPr marL="0" indent="0">
              <a:buNone/>
              <a:defRPr sz="1600">
                <a:latin typeface="+mn-lt"/>
              </a:defRPr>
            </a:lvl1pPr>
          </a:lstStyle>
          <a:p>
            <a:pPr lvl="0" rtl="0"/>
            <a:r>
              <a:rPr lang="en-GB" noProof="0"/>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GB" noProof="0"/>
              <a:t>Click to edit Master text styles</a:t>
            </a:r>
          </a:p>
        </p:txBody>
      </p:sp>
      <p:sp>
        <p:nvSpPr>
          <p:cNvPr id="2" name="Date Placeholder 1">
            <a:extLst>
              <a:ext uri="{FF2B5EF4-FFF2-40B4-BE49-F238E27FC236}">
                <a16:creationId xmlns:a16="http://schemas.microsoft.com/office/drawing/2014/main" id="{EC45E38A-5516-4C3E-88FC-0DCBD876054B}"/>
              </a:ext>
            </a:extLst>
          </p:cNvPr>
          <p:cNvSpPr>
            <a:spLocks noGrp="1"/>
          </p:cNvSpPr>
          <p:nvPr>
            <p:ph type="dt" sz="half" idx="21"/>
          </p:nvPr>
        </p:nvSpPr>
        <p:spPr/>
        <p:txBody>
          <a:bodyPr rtlCol="0"/>
          <a:lstStyle/>
          <a:p>
            <a:pPr rtl="0"/>
            <a:fld id="{0971D3F5-C297-4F98-9679-48877DEF0EC7}" type="datetime3">
              <a:rPr lang="en-GB" noProof="0" smtClean="0">
                <a:latin typeface="+mn-lt"/>
              </a:rPr>
              <a:t>4 February, 2025</a:t>
            </a:fld>
            <a:endParaRPr lang="en-GB" noProof="0" dirty="0">
              <a:latin typeface="+mn-lt"/>
            </a:endParaRPr>
          </a:p>
        </p:txBody>
      </p:sp>
      <p:sp>
        <p:nvSpPr>
          <p:cNvPr id="5" name="Footer Placeholder 4">
            <a:extLst>
              <a:ext uri="{FF2B5EF4-FFF2-40B4-BE49-F238E27FC236}">
                <a16:creationId xmlns:a16="http://schemas.microsoft.com/office/drawing/2014/main" id="{14225273-038D-4F51-A093-83D80104F21A}"/>
              </a:ext>
            </a:extLst>
          </p:cNvPr>
          <p:cNvSpPr>
            <a:spLocks noGrp="1"/>
          </p:cNvSpPr>
          <p:nvPr>
            <p:ph type="ftr" sz="quarter" idx="22"/>
          </p:nvPr>
        </p:nvSpPr>
        <p:spPr/>
        <p:txBody>
          <a:bodyPr rtlCol="0"/>
          <a:lstStyle/>
          <a:p>
            <a:pPr rtl="0"/>
            <a:r>
              <a:rPr lang="en-GB" noProof="0" dirty="0"/>
              <a:t>Annual Review</a:t>
            </a:r>
            <a:endParaRPr lang="en-GB" b="0" noProof="0" dirty="0"/>
          </a:p>
        </p:txBody>
      </p:sp>
      <p:sp>
        <p:nvSpPr>
          <p:cNvPr id="6" name="Slide Number Placeholder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rtlCol="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rtlCol="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GB" noProof="0"/>
              <a:t>Click to edit Master subtitle style</a:t>
            </a:r>
            <a:endParaRPr lang="en-GB" noProof="0"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rtlCol="0" anchor="b" anchorCtr="0">
            <a:normAutofit/>
          </a:bodyPr>
          <a:lstStyle>
            <a:lvl1pPr>
              <a:defRPr sz="4400" b="1" i="0">
                <a:latin typeface="+mj-lt"/>
              </a:defRPr>
            </a:lvl1pPr>
          </a:lstStyle>
          <a:p>
            <a:pPr rtl="0"/>
            <a:r>
              <a:rPr lang="en-GB" noProof="0"/>
              <a:t>Click to edit Master title style</a:t>
            </a:r>
            <a:endParaRPr lang="en-GB" noProof="0"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rtlCol="0"/>
          <a:lstStyle/>
          <a:p>
            <a:pPr rtl="0"/>
            <a:r>
              <a:rPr lang="en-GB" noProof="0"/>
              <a:t>Click icon to add picture</a:t>
            </a:r>
            <a:endParaRPr lang="en-GB" noProof="0" dirty="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spc="50" baseline="0">
                <a:latin typeface="+mj-lt"/>
              </a:defRPr>
            </a:lvl1pPr>
          </a:lstStyle>
          <a:p>
            <a:pPr rtl="0"/>
            <a:r>
              <a:rPr lang="en-GB" noProof="0"/>
              <a:t>Click to edit Master title style</a:t>
            </a:r>
            <a:endParaRPr lang="en-GB" noProof="0"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2" name="Date Placeholder 1">
            <a:extLst>
              <a:ext uri="{FF2B5EF4-FFF2-40B4-BE49-F238E27FC236}">
                <a16:creationId xmlns:a16="http://schemas.microsoft.com/office/drawing/2014/main" id="{62655503-4608-4F79-A5D4-B2F67958F263}"/>
              </a:ext>
            </a:extLst>
          </p:cNvPr>
          <p:cNvSpPr>
            <a:spLocks noGrp="1"/>
          </p:cNvSpPr>
          <p:nvPr>
            <p:ph type="dt" sz="half" idx="25"/>
          </p:nvPr>
        </p:nvSpPr>
        <p:spPr/>
        <p:txBody>
          <a:bodyPr rtlCol="0"/>
          <a:lstStyle/>
          <a:p>
            <a:pPr rtl="0"/>
            <a:fld id="{C02CDA83-4160-4EEB-AD7D-1C57C21837F3}" type="datetime3">
              <a:rPr lang="en-GB" noProof="0" smtClean="0">
                <a:latin typeface="+mn-lt"/>
              </a:rPr>
              <a:t>4 February, 2025</a:t>
            </a:fld>
            <a:endParaRPr lang="en-GB" noProof="0" dirty="0">
              <a:latin typeface="+mn-lt"/>
            </a:endParaRPr>
          </a:p>
        </p:txBody>
      </p:sp>
      <p:sp>
        <p:nvSpPr>
          <p:cNvPr id="3" name="Footer Placeholder 2">
            <a:extLst>
              <a:ext uri="{FF2B5EF4-FFF2-40B4-BE49-F238E27FC236}">
                <a16:creationId xmlns:a16="http://schemas.microsoft.com/office/drawing/2014/main" id="{9DAFA395-FE4C-4A99-A74E-57757D8473E1}"/>
              </a:ext>
            </a:extLst>
          </p:cNvPr>
          <p:cNvSpPr>
            <a:spLocks noGrp="1"/>
          </p:cNvSpPr>
          <p:nvPr>
            <p:ph type="ftr" sz="quarter" idx="26"/>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rtlCol="0"/>
          <a:lstStyle/>
          <a:p>
            <a:pPr rtl="0"/>
            <a:r>
              <a:rPr lang="en-GB" noProof="0"/>
              <a:t>Click icon to add picture</a:t>
            </a:r>
            <a:endParaRPr lang="en-GB" noProof="0" dirty="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GB" noProof="0"/>
              <a:t>Click to edit Master title style</a:t>
            </a:r>
            <a:endParaRPr lang="en-GB" noProof="0"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rtlCol="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2" name="Date Placeholder 1">
            <a:extLst>
              <a:ext uri="{FF2B5EF4-FFF2-40B4-BE49-F238E27FC236}">
                <a16:creationId xmlns:a16="http://schemas.microsoft.com/office/drawing/2014/main" id="{CA64E0B3-57C5-4DAF-8531-F39610E77C09}"/>
              </a:ext>
            </a:extLst>
          </p:cNvPr>
          <p:cNvSpPr>
            <a:spLocks noGrp="1"/>
          </p:cNvSpPr>
          <p:nvPr>
            <p:ph type="dt" sz="half" idx="14"/>
          </p:nvPr>
        </p:nvSpPr>
        <p:spPr/>
        <p:txBody>
          <a:bodyPr rtlCol="0"/>
          <a:lstStyle/>
          <a:p>
            <a:pPr rtl="0"/>
            <a:fld id="{94200668-9301-4F8B-89F3-A4E2AEA80049}" type="datetime3">
              <a:rPr lang="en-GB" noProof="0" smtClean="0">
                <a:latin typeface="+mn-lt"/>
              </a:rPr>
              <a:t>4 February, 2025</a:t>
            </a:fld>
            <a:endParaRPr lang="en-GB" noProof="0" dirty="0">
              <a:latin typeface="+mn-lt"/>
            </a:endParaRPr>
          </a:p>
        </p:txBody>
      </p:sp>
      <p:sp>
        <p:nvSpPr>
          <p:cNvPr id="3" name="Footer Placeholder 2">
            <a:extLst>
              <a:ext uri="{FF2B5EF4-FFF2-40B4-BE49-F238E27FC236}">
                <a16:creationId xmlns:a16="http://schemas.microsoft.com/office/drawing/2014/main" id="{B7E0EC46-C626-4D58-AB64-0B3B850D1482}"/>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rtlCol="0"/>
          <a:lstStyle/>
          <a:p>
            <a:pPr rtl="0"/>
            <a:r>
              <a:rPr lang="en-GB" noProof="0"/>
              <a:t>Click icon to add picture</a:t>
            </a:r>
            <a:endParaRPr lang="en-GB" noProof="0"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rtlCol="0" anchor="b" anchorCtr="0">
            <a:normAutofit/>
          </a:bodyPr>
          <a:lstStyle>
            <a:lvl1pPr>
              <a:defRPr sz="4100" b="1" i="0" baseline="0">
                <a:solidFill>
                  <a:schemeClr val="tx1"/>
                </a:solidFill>
                <a:latin typeface="+mj-lt"/>
              </a:defRPr>
            </a:lvl1pPr>
          </a:lstStyle>
          <a:p>
            <a:pPr rtl="0"/>
            <a:r>
              <a:rPr lang="en-GB" noProof="0"/>
              <a:t>Click to edit Master title style</a:t>
            </a:r>
            <a:endParaRPr lang="en-GB" noProof="0"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rtlCol="0"/>
          <a:lstStyle>
            <a:lvl1pPr>
              <a:defRPr>
                <a:solidFill>
                  <a:schemeClr val="tx1"/>
                </a:solidFill>
              </a:defRPr>
            </a:lvl1pPr>
          </a:lstStyle>
          <a:p>
            <a:pPr rtl="0"/>
            <a:r>
              <a:rPr lang="en-GB" noProof="0"/>
              <a:t>Click icon to add chart</a:t>
            </a: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GB" noProof="0"/>
              <a:t>Click to edit Master title style</a:t>
            </a:r>
          </a:p>
        </p:txBody>
      </p:sp>
      <p:sp>
        <p:nvSpPr>
          <p:cNvPr id="2" name="Date Placeholder 1">
            <a:extLst>
              <a:ext uri="{FF2B5EF4-FFF2-40B4-BE49-F238E27FC236}">
                <a16:creationId xmlns:a16="http://schemas.microsoft.com/office/drawing/2014/main" id="{371012B1-809A-45CE-9FED-46D08DC8C42B}"/>
              </a:ext>
            </a:extLst>
          </p:cNvPr>
          <p:cNvSpPr>
            <a:spLocks noGrp="1"/>
          </p:cNvSpPr>
          <p:nvPr>
            <p:ph type="dt" sz="half" idx="11"/>
          </p:nvPr>
        </p:nvSpPr>
        <p:spPr/>
        <p:txBody>
          <a:bodyPr rtlCol="0"/>
          <a:lstStyle/>
          <a:p>
            <a:pPr rtl="0"/>
            <a:fld id="{029ECAD1-3047-43DC-81B7-231597E81F19}" type="datetime3">
              <a:rPr lang="en-GB" noProof="0" smtClean="0">
                <a:latin typeface="+mn-lt"/>
              </a:rPr>
              <a:t>4 February, 2025</a:t>
            </a:fld>
            <a:endParaRPr lang="en-GB" noProof="0">
              <a:latin typeface="+mn-lt"/>
            </a:endParaRPr>
          </a:p>
        </p:txBody>
      </p:sp>
      <p:sp>
        <p:nvSpPr>
          <p:cNvPr id="3" name="Footer Placeholder 2">
            <a:extLst>
              <a:ext uri="{FF2B5EF4-FFF2-40B4-BE49-F238E27FC236}">
                <a16:creationId xmlns:a16="http://schemas.microsoft.com/office/drawing/2014/main" id="{3FB6FA27-6601-4107-A3C9-808CB4430246}"/>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0919432A-F8B5-4A96-AEE6-2E159658D5DD}"/>
              </a:ext>
            </a:extLst>
          </p:cNvPr>
          <p:cNvSpPr>
            <a:spLocks noGrp="1"/>
          </p:cNvSpPr>
          <p:nvPr>
            <p:ph type="sldNum" sz="quarter" idx="13"/>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GB" noProof="0"/>
              <a:t>Click to edit Master title style</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rtlCol="0"/>
          <a:lstStyle/>
          <a:p>
            <a:pPr rtl="0"/>
            <a:r>
              <a:rPr lang="en-GB" noProof="0"/>
              <a:t>Click icon to add table</a:t>
            </a:r>
          </a:p>
        </p:txBody>
      </p:sp>
      <p:sp>
        <p:nvSpPr>
          <p:cNvPr id="2" name="Date Placeholder 1">
            <a:extLst>
              <a:ext uri="{FF2B5EF4-FFF2-40B4-BE49-F238E27FC236}">
                <a16:creationId xmlns:a16="http://schemas.microsoft.com/office/drawing/2014/main" id="{9B2411D2-78FE-46C1-9EA9-C6A882903B53}"/>
              </a:ext>
            </a:extLst>
          </p:cNvPr>
          <p:cNvSpPr>
            <a:spLocks noGrp="1"/>
          </p:cNvSpPr>
          <p:nvPr>
            <p:ph type="dt" sz="half" idx="11"/>
          </p:nvPr>
        </p:nvSpPr>
        <p:spPr/>
        <p:txBody>
          <a:bodyPr rtlCol="0"/>
          <a:lstStyle/>
          <a:p>
            <a:pPr rtl="0"/>
            <a:fld id="{1E6A16EE-7FBD-4E62-A186-69A1E1C8758D}" type="datetime3">
              <a:rPr lang="en-GB" noProof="0" smtClean="0">
                <a:latin typeface="+mn-lt"/>
              </a:rPr>
              <a:t>4 February, 2025</a:t>
            </a:fld>
            <a:endParaRPr lang="en-GB" noProof="0">
              <a:latin typeface="+mn-lt"/>
            </a:endParaRPr>
          </a:p>
        </p:txBody>
      </p:sp>
      <p:sp>
        <p:nvSpPr>
          <p:cNvPr id="3" name="Footer Placeholder 2">
            <a:extLst>
              <a:ext uri="{FF2B5EF4-FFF2-40B4-BE49-F238E27FC236}">
                <a16:creationId xmlns:a16="http://schemas.microsoft.com/office/drawing/2014/main" id="{C04DAF8F-82DB-4DBE-9041-71217A4516CB}"/>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rtlCol="0" anchor="t" anchorCtr="0">
            <a:normAutofit/>
          </a:bodyPr>
          <a:lstStyle>
            <a:lvl1pPr>
              <a:lnSpc>
                <a:spcPct val="100000"/>
              </a:lnSpc>
              <a:defRPr sz="2800" b="0" i="0">
                <a:solidFill>
                  <a:schemeClr val="bg1"/>
                </a:solidFill>
                <a:latin typeface="+mn-lt"/>
              </a:defRPr>
            </a:lvl1pPr>
          </a:lstStyle>
          <a:p>
            <a:pPr rtl="0"/>
            <a:r>
              <a:rPr lang="en-GB" noProof="0"/>
              <a:t>Click to edit Master title style</a:t>
            </a:r>
            <a:endParaRPr lang="en-GB" noProof="0" dirty="0"/>
          </a:p>
        </p:txBody>
      </p:sp>
      <p:sp>
        <p:nvSpPr>
          <p:cNvPr id="10" name="TextBox 9">
            <a:extLst>
              <a:ext uri="{FF2B5EF4-FFF2-40B4-BE49-F238E27FC236}">
                <a16:creationId xmlns:a16="http://schemas.microsoft.com/office/drawing/2014/main" id="{E902327D-DBD4-7A4E-ABF2-A946A559A8AD}"/>
              </a:ext>
            </a:extLst>
          </p:cNvPr>
          <p:cNvSpPr txBox="1"/>
          <p:nvPr userDrawn="1"/>
        </p:nvSpPr>
        <p:spPr>
          <a:xfrm>
            <a:off x="699948" y="548291"/>
            <a:ext cx="1589372" cy="3170099"/>
          </a:xfrm>
          <a:prstGeom prst="rect">
            <a:avLst/>
          </a:prstGeom>
          <a:noFill/>
        </p:spPr>
        <p:txBody>
          <a:bodyPr wrap="square" rtlCol="0">
            <a:spAutoFit/>
          </a:bodyPr>
          <a:lstStyle/>
          <a:p>
            <a:pPr rtl="0"/>
            <a:r>
              <a:rPr lang="en-GB" sz="20000" b="1" noProof="0" dirty="0">
                <a:solidFill>
                  <a:schemeClr val="bg1"/>
                </a:solidFill>
              </a:rPr>
              <a:t>“</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rtlCol="0"/>
          <a:lstStyle/>
          <a:p>
            <a:pPr rtl="0"/>
            <a:r>
              <a:rPr lang="en-GB" noProof="0"/>
              <a:t>Click icon to add picture</a:t>
            </a:r>
            <a:endParaRPr lang="en-GB" noProof="0" dirty="0"/>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GB" noProof="0"/>
              <a:t>Click to edit Master title style</a:t>
            </a:r>
            <a:endParaRPr lang="en-GB" noProof="0"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rtlCol="0"/>
          <a:lstStyle/>
          <a:p>
            <a:pPr rtl="0"/>
            <a:r>
              <a:rPr lang="en-GB" noProof="0"/>
              <a:t>Click icon to add picture</a:t>
            </a:r>
            <a:endParaRPr lang="en-GB" noProof="0" dirty="0"/>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rtlCol="0"/>
          <a:lstStyle/>
          <a:p>
            <a:pPr rtl="0"/>
            <a:r>
              <a:rPr lang="en-GB" noProof="0"/>
              <a:t>Click icon to add picture</a:t>
            </a:r>
            <a:endParaRPr lang="en-GB" noProof="0" dirty="0"/>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rtlCol="0"/>
          <a:lstStyle/>
          <a:p>
            <a:pPr rtl="0"/>
            <a:r>
              <a:rPr lang="en-GB" noProof="0"/>
              <a:t>Click icon to add picture</a:t>
            </a:r>
            <a:endParaRPr lang="en-GB" noProof="0" dirty="0"/>
          </a:p>
        </p:txBody>
      </p:sp>
      <p:sp>
        <p:nvSpPr>
          <p:cNvPr id="2" name="Date Placeholder 1">
            <a:extLst>
              <a:ext uri="{FF2B5EF4-FFF2-40B4-BE49-F238E27FC236}">
                <a16:creationId xmlns:a16="http://schemas.microsoft.com/office/drawing/2014/main" id="{8ED89364-B1CB-4E72-A6BB-95A34B50661C}"/>
              </a:ext>
            </a:extLst>
          </p:cNvPr>
          <p:cNvSpPr>
            <a:spLocks noGrp="1"/>
          </p:cNvSpPr>
          <p:nvPr>
            <p:ph type="dt" sz="half" idx="32"/>
          </p:nvPr>
        </p:nvSpPr>
        <p:spPr/>
        <p:txBody>
          <a:bodyPr rtlCol="0"/>
          <a:lstStyle/>
          <a:p>
            <a:pPr rtl="0"/>
            <a:fld id="{D21FA074-9295-430E-9633-F682F8C96958}" type="datetime3">
              <a:rPr lang="en-GB" noProof="0" smtClean="0">
                <a:latin typeface="+mn-lt"/>
              </a:rPr>
              <a:t>4 February, 2025</a:t>
            </a:fld>
            <a:endParaRPr lang="en-GB" noProof="0" dirty="0">
              <a:latin typeface="+mn-lt"/>
            </a:endParaRPr>
          </a:p>
        </p:txBody>
      </p:sp>
      <p:sp>
        <p:nvSpPr>
          <p:cNvPr id="3" name="Footer Placeholder 2">
            <a:extLst>
              <a:ext uri="{FF2B5EF4-FFF2-40B4-BE49-F238E27FC236}">
                <a16:creationId xmlns:a16="http://schemas.microsoft.com/office/drawing/2014/main" id="{8E09328F-B310-4BF3-883E-BA9A39676AF2}"/>
              </a:ext>
            </a:extLst>
          </p:cNvPr>
          <p:cNvSpPr>
            <a:spLocks noGrp="1"/>
          </p:cNvSpPr>
          <p:nvPr>
            <p:ph type="ftr" sz="quarter" idx="33"/>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04192EF2-9336-43EF-A365-1F54000F7DE9}"/>
              </a:ext>
            </a:extLst>
          </p:cNvPr>
          <p:cNvSpPr>
            <a:spLocks noGrp="1"/>
          </p:cNvSpPr>
          <p:nvPr>
            <p:ph type="sldNum" sz="quarter" idx="34"/>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GB" noProof="0"/>
              <a:t>Click to edit Master title style</a:t>
            </a:r>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GB" noProof="0"/>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GB" noProof="0"/>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GB" noProof="0"/>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GB" noProof="0"/>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 name="Date Placeholder 1">
            <a:extLst>
              <a:ext uri="{FF2B5EF4-FFF2-40B4-BE49-F238E27FC236}">
                <a16:creationId xmlns:a16="http://schemas.microsoft.com/office/drawing/2014/main" id="{21DC2552-C347-4C3D-8C92-4A6981227C0E}"/>
              </a:ext>
            </a:extLst>
          </p:cNvPr>
          <p:cNvSpPr>
            <a:spLocks noGrp="1"/>
          </p:cNvSpPr>
          <p:nvPr>
            <p:ph type="dt" sz="half" idx="36"/>
          </p:nvPr>
        </p:nvSpPr>
        <p:spPr/>
        <p:txBody>
          <a:bodyPr rtlCol="0"/>
          <a:lstStyle/>
          <a:p>
            <a:pPr rtl="0"/>
            <a:fld id="{D33AD83D-9671-4762-AF03-9C719A9CD695}" type="datetime3">
              <a:rPr lang="en-GB" noProof="0" smtClean="0">
                <a:latin typeface="+mn-lt"/>
              </a:rPr>
              <a:t>4 February, 2025</a:t>
            </a:fld>
            <a:endParaRPr lang="en-GB" noProof="0">
              <a:latin typeface="+mn-lt"/>
            </a:endParaRPr>
          </a:p>
        </p:txBody>
      </p:sp>
      <p:sp>
        <p:nvSpPr>
          <p:cNvPr id="3" name="Footer Placeholder 2">
            <a:extLst>
              <a:ext uri="{FF2B5EF4-FFF2-40B4-BE49-F238E27FC236}">
                <a16:creationId xmlns:a16="http://schemas.microsoft.com/office/drawing/2014/main" id="{A5B7C35C-F3E4-4522-8711-16E4F9052C2C}"/>
              </a:ext>
            </a:extLst>
          </p:cNvPr>
          <p:cNvSpPr>
            <a:spLocks noGrp="1"/>
          </p:cNvSpPr>
          <p:nvPr>
            <p:ph type="ftr" sz="quarter" idx="37"/>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pPr rtl="0"/>
            <a:r>
              <a:rPr lang="en-GB" noProof="0"/>
              <a:t>Click to edit Master title style</a:t>
            </a:r>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8AC5E797-DDC7-4716-ABC9-2C172A510C23}" type="datetime3">
              <a:rPr lang="en-GB" noProof="0" smtClean="0">
                <a:latin typeface="+mn-lt"/>
              </a:rPr>
              <a:t>4 February, 2025</a:t>
            </a:fld>
            <a:endParaRPr lang="en-GB" noProof="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pPr rtl="0"/>
            <a:r>
              <a:rPr lang="en-GB" noProof="0"/>
              <a:t>Annual Review</a:t>
            </a:r>
            <a:endParaRPr lang="en-GB" b="0" noProof="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3148148" y="1763888"/>
            <a:ext cx="8870982" cy="753767"/>
          </a:xfrm>
        </p:spPr>
        <p:txBody>
          <a:bodyPr rtlCol="0"/>
          <a:lstStyle/>
          <a:p>
            <a:pPr rtl="0"/>
            <a:r>
              <a:rPr lang="en-GB" sz="4400" dirty="0"/>
              <a:t>Client Transport – Integrated Transport Policy</a:t>
            </a:r>
            <a:endParaRPr lang="en-GB" dirty="0"/>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6378344" y="4581434"/>
            <a:ext cx="5491570" cy="953337"/>
          </a:xfrm>
        </p:spPr>
        <p:txBody>
          <a:bodyPr rtlCol="0"/>
          <a:lstStyle/>
          <a:p>
            <a:pPr rtl="0"/>
            <a:r>
              <a:rPr lang="en-GB" dirty="0"/>
              <a:t>Carolyn Robertson – Quality Improvement Manager Additional Support Needs, Inclusion &amp; Wellbeing </a:t>
            </a:r>
          </a:p>
          <a:p>
            <a:pPr rtl="0"/>
            <a:r>
              <a:rPr lang="en-GB" dirty="0"/>
              <a:t>Martin MacDonald – Project Manager</a:t>
            </a:r>
          </a:p>
        </p:txBody>
      </p:sp>
      <p:pic>
        <p:nvPicPr>
          <p:cNvPr id="7" name="Picture 6" descr="A green leaf with black text&#10;&#10;Description automatically generated">
            <a:extLst>
              <a:ext uri="{FF2B5EF4-FFF2-40B4-BE49-F238E27FC236}">
                <a16:creationId xmlns:a16="http://schemas.microsoft.com/office/drawing/2014/main" id="{CCED2833-0E96-129C-7FA8-37DC629244AD}"/>
              </a:ext>
            </a:extLst>
          </p:cNvPr>
          <p:cNvPicPr>
            <a:picLocks noChangeAspect="1"/>
          </p:cNvPicPr>
          <p:nvPr/>
        </p:nvPicPr>
        <p:blipFill>
          <a:blip r:embed="rId3">
            <a:extLst>
              <a:ext uri="{28A0092B-C50C-407E-A947-70E740481C1C}">
                <a14:useLocalDpi xmlns:a14="http://schemas.microsoft.com/office/drawing/2010/main" val="0"/>
              </a:ext>
            </a:extLst>
          </a:blip>
          <a:srcRect t="34840" b="33984"/>
          <a:stretch/>
        </p:blipFill>
        <p:spPr>
          <a:xfrm>
            <a:off x="5958638" y="2839185"/>
            <a:ext cx="4158747" cy="1296541"/>
          </a:xfrm>
          <a:prstGeom prst="rect">
            <a:avLst/>
          </a:prstGeom>
        </p:spPr>
      </p:pic>
    </p:spTree>
    <p:extLst>
      <p:ext uri="{BB962C8B-B14F-4D97-AF65-F5344CB8AC3E}">
        <p14:creationId xmlns:p14="http://schemas.microsoft.com/office/powerpoint/2010/main" val="2960950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2DF8-59D4-D94D-8ED9-F2F319899DBF}"/>
              </a:ext>
            </a:extLst>
          </p:cNvPr>
          <p:cNvSpPr>
            <a:spLocks noGrp="1"/>
          </p:cNvSpPr>
          <p:nvPr>
            <p:ph type="title"/>
          </p:nvPr>
        </p:nvSpPr>
        <p:spPr>
          <a:xfrm>
            <a:off x="964023" y="879063"/>
            <a:ext cx="6401977" cy="610863"/>
          </a:xfrm>
        </p:spPr>
        <p:txBody>
          <a:bodyPr rtlCol="0">
            <a:normAutofit/>
          </a:bodyPr>
          <a:lstStyle/>
          <a:p>
            <a:pPr rtl="0"/>
            <a:r>
              <a:rPr lang="en-GB" dirty="0"/>
              <a:t>Purpose: Policy Drivers</a:t>
            </a:r>
          </a:p>
        </p:txBody>
      </p:sp>
      <p:sp>
        <p:nvSpPr>
          <p:cNvPr id="45" name="Text Placeholder 44">
            <a:extLst>
              <a:ext uri="{FF2B5EF4-FFF2-40B4-BE49-F238E27FC236}">
                <a16:creationId xmlns:a16="http://schemas.microsoft.com/office/drawing/2014/main" id="{803A1E73-C790-447A-974F-B3ADB50149F7}"/>
              </a:ext>
            </a:extLst>
          </p:cNvPr>
          <p:cNvSpPr>
            <a:spLocks noGrp="1"/>
          </p:cNvSpPr>
          <p:nvPr>
            <p:ph type="body" sz="quarter" idx="12"/>
          </p:nvPr>
        </p:nvSpPr>
        <p:spPr/>
        <p:txBody>
          <a:bodyPr rtlCol="0"/>
          <a:lstStyle/>
          <a:p>
            <a:pPr rtl="0"/>
            <a:r>
              <a:rPr lang="en-GB" dirty="0"/>
              <a:t>Clarity and Consistency</a:t>
            </a:r>
          </a:p>
        </p:txBody>
      </p:sp>
      <p:sp>
        <p:nvSpPr>
          <p:cNvPr id="44" name="Text Placeholder 43">
            <a:extLst>
              <a:ext uri="{FF2B5EF4-FFF2-40B4-BE49-F238E27FC236}">
                <a16:creationId xmlns:a16="http://schemas.microsoft.com/office/drawing/2014/main" id="{906E4DF9-127F-4650-8BAA-2521A37885B0}"/>
              </a:ext>
            </a:extLst>
          </p:cNvPr>
          <p:cNvSpPr>
            <a:spLocks noGrp="1"/>
          </p:cNvSpPr>
          <p:nvPr>
            <p:ph type="body" sz="quarter" idx="10"/>
          </p:nvPr>
        </p:nvSpPr>
        <p:spPr/>
        <p:txBody>
          <a:bodyPr rtlCol="0"/>
          <a:lstStyle/>
          <a:p>
            <a:pPr rtl="0"/>
            <a:r>
              <a:rPr lang="en-GB" dirty="0"/>
              <a:t>Formalising existing processes ensures clear guidelines and expectations, leading to consistency in decision-making and actions across the organisation or team.</a:t>
            </a:r>
          </a:p>
        </p:txBody>
      </p:sp>
      <p:sp>
        <p:nvSpPr>
          <p:cNvPr id="47" name="Text Placeholder 46">
            <a:extLst>
              <a:ext uri="{FF2B5EF4-FFF2-40B4-BE49-F238E27FC236}">
                <a16:creationId xmlns:a16="http://schemas.microsoft.com/office/drawing/2014/main" id="{DDA232CE-EB44-41DD-920C-AEDD5C33D2A5}"/>
              </a:ext>
            </a:extLst>
          </p:cNvPr>
          <p:cNvSpPr>
            <a:spLocks noGrp="1"/>
          </p:cNvSpPr>
          <p:nvPr>
            <p:ph type="body" sz="quarter" idx="14"/>
          </p:nvPr>
        </p:nvSpPr>
        <p:spPr>
          <a:xfrm>
            <a:off x="952500" y="3690022"/>
            <a:ext cx="4838700" cy="315915"/>
          </a:xfrm>
        </p:spPr>
        <p:txBody>
          <a:bodyPr rtlCol="0"/>
          <a:lstStyle/>
          <a:p>
            <a:pPr rtl="0"/>
            <a:r>
              <a:rPr lang="en-GB" dirty="0"/>
              <a:t>Improved Efficiency</a:t>
            </a:r>
          </a:p>
        </p:txBody>
      </p:sp>
      <p:sp>
        <p:nvSpPr>
          <p:cNvPr id="46" name="Text Placeholder 45">
            <a:extLst>
              <a:ext uri="{FF2B5EF4-FFF2-40B4-BE49-F238E27FC236}">
                <a16:creationId xmlns:a16="http://schemas.microsoft.com/office/drawing/2014/main" id="{A09D80D2-95FB-43C6-96F8-7EF7737C28BA}"/>
              </a:ext>
            </a:extLst>
          </p:cNvPr>
          <p:cNvSpPr>
            <a:spLocks noGrp="1"/>
          </p:cNvSpPr>
          <p:nvPr>
            <p:ph type="body" sz="quarter" idx="13"/>
          </p:nvPr>
        </p:nvSpPr>
        <p:spPr>
          <a:xfrm>
            <a:off x="952500" y="4060926"/>
            <a:ext cx="4838700" cy="636754"/>
          </a:xfrm>
        </p:spPr>
        <p:txBody>
          <a:bodyPr rtlCol="0"/>
          <a:lstStyle/>
          <a:p>
            <a:r>
              <a:rPr lang="en-GB" dirty="0"/>
              <a:t>Well-defined procedures streamline processes, reduce ambiguity, and allow employees to follow a structured approach to common situations, enhancing overall efficiency.</a:t>
            </a:r>
          </a:p>
        </p:txBody>
      </p:sp>
      <p:sp>
        <p:nvSpPr>
          <p:cNvPr id="49" name="Text Placeholder 48">
            <a:extLst>
              <a:ext uri="{FF2B5EF4-FFF2-40B4-BE49-F238E27FC236}">
                <a16:creationId xmlns:a16="http://schemas.microsoft.com/office/drawing/2014/main" id="{ED796758-F31D-4250-A439-D6DE9523C88B}"/>
              </a:ext>
            </a:extLst>
          </p:cNvPr>
          <p:cNvSpPr>
            <a:spLocks noGrp="1"/>
          </p:cNvSpPr>
          <p:nvPr>
            <p:ph type="body" sz="quarter" idx="16"/>
          </p:nvPr>
        </p:nvSpPr>
        <p:spPr>
          <a:xfrm>
            <a:off x="952500" y="5101167"/>
            <a:ext cx="4838700" cy="315915"/>
          </a:xfrm>
        </p:spPr>
        <p:txBody>
          <a:bodyPr rtlCol="0"/>
          <a:lstStyle/>
          <a:p>
            <a:pPr rtl="0"/>
            <a:r>
              <a:rPr lang="en-GB" dirty="0"/>
              <a:t>Transparency</a:t>
            </a:r>
          </a:p>
        </p:txBody>
      </p:sp>
      <p:sp>
        <p:nvSpPr>
          <p:cNvPr id="48" name="Text Placeholder 47">
            <a:extLst>
              <a:ext uri="{FF2B5EF4-FFF2-40B4-BE49-F238E27FC236}">
                <a16:creationId xmlns:a16="http://schemas.microsoft.com/office/drawing/2014/main" id="{CEBFC0C0-C506-47F0-AE21-8A46DB86644A}"/>
              </a:ext>
            </a:extLst>
          </p:cNvPr>
          <p:cNvSpPr>
            <a:spLocks noGrp="1"/>
          </p:cNvSpPr>
          <p:nvPr>
            <p:ph type="body" sz="quarter" idx="15"/>
          </p:nvPr>
        </p:nvSpPr>
        <p:spPr>
          <a:xfrm>
            <a:off x="952500" y="5472071"/>
            <a:ext cx="4838700" cy="908340"/>
          </a:xfrm>
        </p:spPr>
        <p:txBody>
          <a:bodyPr rtlCol="0"/>
          <a:lstStyle/>
          <a:p>
            <a:r>
              <a:rPr lang="en-GB" dirty="0"/>
              <a:t>Clear expectation for service users.</a:t>
            </a:r>
          </a:p>
          <a:p>
            <a:pPr rtl="0"/>
            <a:endParaRPr lang="en-GB" dirty="0"/>
          </a:p>
        </p:txBody>
      </p:sp>
      <p:sp>
        <p:nvSpPr>
          <p:cNvPr id="51" name="Text Placeholder 50">
            <a:extLst>
              <a:ext uri="{FF2B5EF4-FFF2-40B4-BE49-F238E27FC236}">
                <a16:creationId xmlns:a16="http://schemas.microsoft.com/office/drawing/2014/main" id="{D582AC9C-B267-4C04-9E50-051DE433538C}"/>
              </a:ext>
            </a:extLst>
          </p:cNvPr>
          <p:cNvSpPr>
            <a:spLocks noGrp="1"/>
          </p:cNvSpPr>
          <p:nvPr>
            <p:ph type="body" sz="quarter" idx="18"/>
          </p:nvPr>
        </p:nvSpPr>
        <p:spPr/>
        <p:txBody>
          <a:bodyPr rtlCol="0"/>
          <a:lstStyle/>
          <a:p>
            <a:pPr rtl="0"/>
            <a:r>
              <a:rPr lang="en-GB" dirty="0"/>
              <a:t>Compliance and Legal Protection</a:t>
            </a:r>
          </a:p>
        </p:txBody>
      </p:sp>
      <p:sp>
        <p:nvSpPr>
          <p:cNvPr id="50" name="Text Placeholder 49">
            <a:extLst>
              <a:ext uri="{FF2B5EF4-FFF2-40B4-BE49-F238E27FC236}">
                <a16:creationId xmlns:a16="http://schemas.microsoft.com/office/drawing/2014/main" id="{C60A09F8-DA84-487F-81AC-337BE4A9F35B}"/>
              </a:ext>
            </a:extLst>
          </p:cNvPr>
          <p:cNvSpPr>
            <a:spLocks noGrp="1"/>
          </p:cNvSpPr>
          <p:nvPr>
            <p:ph type="body" sz="quarter" idx="17"/>
          </p:nvPr>
        </p:nvSpPr>
        <p:spPr/>
        <p:txBody>
          <a:bodyPr rtlCol="0"/>
          <a:lstStyle/>
          <a:p>
            <a:pPr rtl="0"/>
            <a:r>
              <a:rPr lang="en-GB" dirty="0"/>
              <a:t>Formalising adherence to relevant laws, regulations, and contractual obligations reduces the risk of legal disputes or penalties, offering legal protection</a:t>
            </a:r>
          </a:p>
        </p:txBody>
      </p:sp>
      <p:sp>
        <p:nvSpPr>
          <p:cNvPr id="53" name="Text Placeholder 52">
            <a:extLst>
              <a:ext uri="{FF2B5EF4-FFF2-40B4-BE49-F238E27FC236}">
                <a16:creationId xmlns:a16="http://schemas.microsoft.com/office/drawing/2014/main" id="{A1B673DD-4FEC-4191-8446-77B89805FF2B}"/>
              </a:ext>
            </a:extLst>
          </p:cNvPr>
          <p:cNvSpPr>
            <a:spLocks noGrp="1"/>
          </p:cNvSpPr>
          <p:nvPr>
            <p:ph type="body" sz="quarter" idx="20"/>
          </p:nvPr>
        </p:nvSpPr>
        <p:spPr/>
        <p:txBody>
          <a:bodyPr rtlCol="0"/>
          <a:lstStyle/>
          <a:p>
            <a:pPr rtl="0"/>
            <a:r>
              <a:rPr lang="en-GB" dirty="0"/>
              <a:t>Support for Decision-Making</a:t>
            </a:r>
          </a:p>
        </p:txBody>
      </p:sp>
      <p:sp>
        <p:nvSpPr>
          <p:cNvPr id="52" name="Text Placeholder 51">
            <a:extLst>
              <a:ext uri="{FF2B5EF4-FFF2-40B4-BE49-F238E27FC236}">
                <a16:creationId xmlns:a16="http://schemas.microsoft.com/office/drawing/2014/main" id="{1E84004F-53E7-47E5-A493-1980475C42D4}"/>
              </a:ext>
            </a:extLst>
          </p:cNvPr>
          <p:cNvSpPr>
            <a:spLocks noGrp="1"/>
          </p:cNvSpPr>
          <p:nvPr>
            <p:ph type="body" sz="quarter" idx="19"/>
          </p:nvPr>
        </p:nvSpPr>
        <p:spPr/>
        <p:txBody>
          <a:bodyPr rtlCol="0"/>
          <a:lstStyle/>
          <a:p>
            <a:r>
              <a:rPr lang="en-GB" dirty="0"/>
              <a:t>Providing a structured reference point for leaders and staff supports informed, fair, and consistent decisions in complex or challenging situations.</a:t>
            </a:r>
          </a:p>
        </p:txBody>
      </p:sp>
      <p:sp>
        <p:nvSpPr>
          <p:cNvPr id="3" name="Text Placeholder 52">
            <a:extLst>
              <a:ext uri="{FF2B5EF4-FFF2-40B4-BE49-F238E27FC236}">
                <a16:creationId xmlns:a16="http://schemas.microsoft.com/office/drawing/2014/main" id="{358681B1-9FDE-2CB9-0AD7-6D3EC199D0FE}"/>
              </a:ext>
            </a:extLst>
          </p:cNvPr>
          <p:cNvSpPr txBox="1">
            <a:spLocks/>
          </p:cNvSpPr>
          <p:nvPr/>
        </p:nvSpPr>
        <p:spPr>
          <a:xfrm>
            <a:off x="6399647" y="4646997"/>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Alignment with Organisational Goals</a:t>
            </a:r>
          </a:p>
        </p:txBody>
      </p:sp>
      <p:sp>
        <p:nvSpPr>
          <p:cNvPr id="4" name="Text Placeholder 51">
            <a:extLst>
              <a:ext uri="{FF2B5EF4-FFF2-40B4-BE49-F238E27FC236}">
                <a16:creationId xmlns:a16="http://schemas.microsoft.com/office/drawing/2014/main" id="{34BEA70D-D04D-DF44-2037-ABD0C2AC8713}"/>
              </a:ext>
            </a:extLst>
          </p:cNvPr>
          <p:cNvSpPr txBox="1">
            <a:spLocks/>
          </p:cNvSpPr>
          <p:nvPr/>
        </p:nvSpPr>
        <p:spPr>
          <a:xfrm>
            <a:off x="6399647" y="5017901"/>
            <a:ext cx="4838700" cy="90834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Formalising actions and behaviours ensures they align with the organisation’s strategic goals and values.</a:t>
            </a:r>
          </a:p>
        </p:txBody>
      </p:sp>
    </p:spTree>
    <p:extLst>
      <p:ext uri="{BB962C8B-B14F-4D97-AF65-F5344CB8AC3E}">
        <p14:creationId xmlns:p14="http://schemas.microsoft.com/office/powerpoint/2010/main" val="64384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p:txBody>
          <a:bodyPr rtlCol="0"/>
          <a:lstStyle/>
          <a:p>
            <a:pPr rtl="0"/>
            <a:r>
              <a:rPr lang="en-GB" dirty="0"/>
              <a:t>Approach</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964023" y="2357097"/>
            <a:ext cx="5888568" cy="2795232"/>
          </a:xfrm>
        </p:spPr>
        <p:txBody>
          <a:bodyPr rtlCol="0"/>
          <a:lstStyle/>
          <a:p>
            <a:pPr marL="0" indent="0">
              <a:buNone/>
            </a:pPr>
            <a:r>
              <a:rPr lang="en-GB" sz="2000" b="1" u="sng" dirty="0"/>
              <a:t>Task:</a:t>
            </a:r>
            <a:r>
              <a:rPr lang="en-GB" sz="2000" dirty="0"/>
              <a:t> Develop an integrated Policy for Client Transport.</a:t>
            </a:r>
          </a:p>
          <a:p>
            <a:pPr marL="0" indent="0">
              <a:buNone/>
            </a:pPr>
            <a:r>
              <a:rPr lang="en-GB" sz="2000" b="1" u="sng" dirty="0"/>
              <a:t>Constraints:</a:t>
            </a:r>
            <a:r>
              <a:rPr lang="en-GB" sz="2000" dirty="0"/>
              <a:t> Spans several teams, siloed progression of respective policies, lack of dedicated resource.</a:t>
            </a:r>
          </a:p>
          <a:p>
            <a:pPr marL="0" indent="0">
              <a:buNone/>
            </a:pPr>
            <a:r>
              <a:rPr lang="en-GB" sz="2000" b="1" u="sng" dirty="0"/>
              <a:t>Approach:</a:t>
            </a:r>
            <a:r>
              <a:rPr lang="en-GB" sz="2000" dirty="0"/>
              <a:t> Form a short-life working group to formalise operational processes and craft a cohesive policy that covers the full child &gt; adult journey. </a:t>
            </a:r>
          </a:p>
          <a:p>
            <a:pPr marL="285750" indent="-285750" rtl="0">
              <a:buFont typeface="Arial" panose="020B0604020202020204" pitchFamily="34" charset="0"/>
              <a:buChar char="•"/>
            </a:pPr>
            <a:endParaRPr lang="en-GB" dirty="0"/>
          </a:p>
          <a:p>
            <a:pPr marL="285750" indent="-285750" rtl="0">
              <a:buFont typeface="Arial" panose="020B0604020202020204" pitchFamily="34" charset="0"/>
              <a:buChar char="•"/>
            </a:pPr>
            <a:endParaRPr lang="en-GB" dirty="0"/>
          </a:p>
          <a:p>
            <a:pPr rtl="0"/>
            <a:endParaRPr lang="en-GB" dirty="0"/>
          </a:p>
          <a:p>
            <a:pPr rtl="0"/>
            <a:endParaRPr lang="en-GB" dirty="0"/>
          </a:p>
          <a:p>
            <a:pPr rtl="0"/>
            <a:endParaRPr lang="en-GB" dirty="0"/>
          </a:p>
        </p:txBody>
      </p:sp>
      <p:graphicFrame>
        <p:nvGraphicFramePr>
          <p:cNvPr id="5" name="Diagram 4">
            <a:extLst>
              <a:ext uri="{FF2B5EF4-FFF2-40B4-BE49-F238E27FC236}">
                <a16:creationId xmlns:a16="http://schemas.microsoft.com/office/drawing/2014/main" id="{536C66E2-7CD0-CF67-23DA-706262B45B00}"/>
              </a:ext>
            </a:extLst>
          </p:cNvPr>
          <p:cNvGraphicFramePr/>
          <p:nvPr>
            <p:extLst>
              <p:ext uri="{D42A27DB-BD31-4B8C-83A1-F6EECF244321}">
                <p14:modId xmlns:p14="http://schemas.microsoft.com/office/powerpoint/2010/main" val="2645921540"/>
              </p:ext>
            </p:extLst>
          </p:nvPr>
        </p:nvGraphicFramePr>
        <p:xfrm>
          <a:off x="6096000" y="879063"/>
          <a:ext cx="6452299" cy="53431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124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44D61C-BC82-3832-7D6A-E32F22E1ABA3}"/>
              </a:ext>
            </a:extLst>
          </p:cNvPr>
          <p:cNvSpPr>
            <a:spLocks noGrp="1"/>
          </p:cNvSpPr>
          <p:nvPr>
            <p:ph type="title"/>
          </p:nvPr>
        </p:nvSpPr>
        <p:spPr>
          <a:xfrm>
            <a:off x="964023" y="879063"/>
            <a:ext cx="6431859" cy="610863"/>
          </a:xfrm>
        </p:spPr>
        <p:txBody>
          <a:bodyPr>
            <a:normAutofit fontScale="90000"/>
          </a:bodyPr>
          <a:lstStyle/>
          <a:p>
            <a:r>
              <a:rPr lang="en-GB"/>
              <a:t>ASN changes </a:t>
            </a:r>
            <a:r>
              <a:rPr lang="en-GB" dirty="0"/>
              <a:t>you may notice</a:t>
            </a:r>
          </a:p>
        </p:txBody>
      </p:sp>
      <p:sp>
        <p:nvSpPr>
          <p:cNvPr id="4" name="Text Placeholder 3">
            <a:extLst>
              <a:ext uri="{FF2B5EF4-FFF2-40B4-BE49-F238E27FC236}">
                <a16:creationId xmlns:a16="http://schemas.microsoft.com/office/drawing/2014/main" id="{A8AFE7E8-EA47-B223-C7F4-71723F21A35C}"/>
              </a:ext>
            </a:extLst>
          </p:cNvPr>
          <p:cNvSpPr>
            <a:spLocks noGrp="1"/>
          </p:cNvSpPr>
          <p:nvPr>
            <p:ph type="body" sz="quarter" idx="11"/>
          </p:nvPr>
        </p:nvSpPr>
        <p:spPr>
          <a:xfrm>
            <a:off x="952498" y="2289363"/>
            <a:ext cx="10423713" cy="2968437"/>
          </a:xfrm>
        </p:spPr>
        <p:txBody>
          <a:bodyPr/>
          <a:lstStyle/>
          <a:p>
            <a:pPr marL="285750" indent="-285750">
              <a:buFont typeface="Arial" panose="020B0604020202020204" pitchFamily="34" charset="0"/>
              <a:buChar char="•"/>
            </a:pPr>
            <a:r>
              <a:rPr lang="en-GB" sz="2000" dirty="0"/>
              <a:t>Travel Passports to become a mandatory requirement where ASN provision is being requested. This enables MLC to make the necessary transport arrangements tailored to the individual's specific needs.</a:t>
            </a:r>
          </a:p>
          <a:p>
            <a:pPr marL="285750" indent="-285750">
              <a:buFont typeface="Arial" panose="020B0604020202020204" pitchFamily="34" charset="0"/>
              <a:buChar char="•"/>
            </a:pPr>
            <a:r>
              <a:rPr lang="en-GB" sz="2000" dirty="0"/>
              <a:t>Independent Travel Training (ITT) – where appropriate, discretionary and tailored ITT may be offered as a temporary intervention to support individuals in developing essential travel skills. This typically includes practical guidance, such as route planning, understanding timetables, managing unforeseen circumstances, and building confidence in public or community transport settings.</a:t>
            </a:r>
          </a:p>
          <a:p>
            <a:pPr marL="285750" indent="-285750">
              <a:buFont typeface="Arial" panose="020B0604020202020204" pitchFamily="34" charset="0"/>
              <a:buChar char="•"/>
            </a:pPr>
            <a:r>
              <a:rPr lang="en-GB" sz="2000" dirty="0"/>
              <a:t>Personal Travel Budgets (PTB) – may be offered to parents or carers of children/young people, enabling them to manage their child/young person’s transport arrangements.</a:t>
            </a:r>
          </a:p>
        </p:txBody>
      </p:sp>
    </p:spTree>
    <p:extLst>
      <p:ext uri="{BB962C8B-B14F-4D97-AF65-F5344CB8AC3E}">
        <p14:creationId xmlns:p14="http://schemas.microsoft.com/office/powerpoint/2010/main" val="803490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E9DF5-C2CE-1DB8-0AFD-7BD2529B7FE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F1C68A-F30C-08D4-BDE8-74C3F275DB58}"/>
              </a:ext>
            </a:extLst>
          </p:cNvPr>
          <p:cNvSpPr>
            <a:spLocks noGrp="1"/>
          </p:cNvSpPr>
          <p:nvPr>
            <p:ph type="title"/>
          </p:nvPr>
        </p:nvSpPr>
        <p:spPr>
          <a:xfrm>
            <a:off x="964023" y="1551092"/>
            <a:ext cx="6196942" cy="610863"/>
          </a:xfrm>
        </p:spPr>
        <p:txBody>
          <a:bodyPr rtlCol="0">
            <a:normAutofit fontScale="90000"/>
          </a:bodyPr>
          <a:lstStyle/>
          <a:p>
            <a:pPr rtl="0"/>
            <a:r>
              <a:rPr lang="en-GB" dirty="0"/>
              <a:t>What would you like or expect to see in a revised policy?</a:t>
            </a:r>
          </a:p>
        </p:txBody>
      </p:sp>
      <p:cxnSp>
        <p:nvCxnSpPr>
          <p:cNvPr id="29" name="Straight Connector 28">
            <a:extLst>
              <a:ext uri="{FF2B5EF4-FFF2-40B4-BE49-F238E27FC236}">
                <a16:creationId xmlns:a16="http://schemas.microsoft.com/office/drawing/2014/main" id="{3004119D-D6C4-BDD8-DB7D-123633FC5A9E}"/>
              </a:ext>
            </a:extLst>
          </p:cNvPr>
          <p:cNvCxnSpPr/>
          <p:nvPr/>
        </p:nvCxnSpPr>
        <p:spPr>
          <a:xfrm>
            <a:off x="964023" y="2566930"/>
            <a:ext cx="2418156" cy="0"/>
          </a:xfrm>
          <a:prstGeom prst="line">
            <a:avLst/>
          </a:prstGeom>
          <a:ln w="76200">
            <a:solidFill>
              <a:srgbClr val="7CA655"/>
            </a:solidFill>
          </a:ln>
        </p:spPr>
        <p:style>
          <a:lnRef idx="1">
            <a:schemeClr val="accent1"/>
          </a:lnRef>
          <a:fillRef idx="0">
            <a:schemeClr val="accent1"/>
          </a:fillRef>
          <a:effectRef idx="0">
            <a:schemeClr val="accent1"/>
          </a:effectRef>
          <a:fontRef idx="minor">
            <a:schemeClr val="tx1"/>
          </a:fontRef>
        </p:style>
      </p:cxnSp>
      <p:sp>
        <p:nvSpPr>
          <p:cNvPr id="30" name="Text Placeholder 3">
            <a:extLst>
              <a:ext uri="{FF2B5EF4-FFF2-40B4-BE49-F238E27FC236}">
                <a16:creationId xmlns:a16="http://schemas.microsoft.com/office/drawing/2014/main" id="{55053461-4144-F7CA-63E2-9D871F52A439}"/>
              </a:ext>
            </a:extLst>
          </p:cNvPr>
          <p:cNvSpPr txBox="1">
            <a:spLocks/>
          </p:cNvSpPr>
          <p:nvPr/>
        </p:nvSpPr>
        <p:spPr>
          <a:xfrm>
            <a:off x="1216904" y="2971906"/>
            <a:ext cx="9177672" cy="2795232"/>
          </a:xfrm>
          <a:prstGeom prst="rect">
            <a:avLst/>
          </a:prstGeom>
        </p:spPr>
        <p:txBody>
          <a:bodyPr vert="horz" lIns="0" tIns="0" rIns="0" bIns="0" rtlCol="0">
            <a:noAutofit/>
          </a:bodyPr>
          <a:lstStyle>
            <a:lvl1pPr marL="0" indent="0" algn="l" defTabSz="914400" rtl="0" eaLnBrk="1" latinLnBrk="0" hangingPunct="1">
              <a:lnSpc>
                <a:spcPct val="90000"/>
              </a:lnSpc>
              <a:spcBef>
                <a:spcPts val="400"/>
              </a:spcBef>
              <a:buFont typeface="Arial" panose="020B0604020202020204" pitchFamily="34" charset="0"/>
              <a:buNone/>
              <a:defRPr sz="1800" b="0" i="0" kern="1200" spc="0" baseline="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GB" sz="2000" dirty="0">
                <a:latin typeface="+mn-lt"/>
              </a:rPr>
              <a:t>How can we make transport easier and fairer for everyone?</a:t>
            </a:r>
          </a:p>
          <a:p>
            <a:pPr marL="285750" indent="-285750">
              <a:buFont typeface="Arial" panose="020B0604020202020204" pitchFamily="34" charset="0"/>
              <a:buChar char="•"/>
            </a:pPr>
            <a:r>
              <a:rPr lang="en-GB" sz="2000" dirty="0">
                <a:latin typeface="+mn-lt"/>
              </a:rPr>
              <a:t>What problems do you currently face when using transport?</a:t>
            </a:r>
          </a:p>
          <a:p>
            <a:pPr marL="285750" indent="-285750">
              <a:buFont typeface="Arial" panose="020B0604020202020204" pitchFamily="34" charset="0"/>
              <a:buChar char="•"/>
            </a:pPr>
            <a:r>
              <a:rPr lang="en-GB" sz="2000" dirty="0">
                <a:latin typeface="+mn-lt"/>
              </a:rPr>
              <a:t>What positive aspects of transport do you think are working well and should stay the same?</a:t>
            </a:r>
          </a:p>
          <a:p>
            <a:pPr marL="285750" indent="-285750">
              <a:buFont typeface="Arial" panose="020B0604020202020204" pitchFamily="34" charset="0"/>
              <a:buChar char="•"/>
            </a:pPr>
            <a:r>
              <a:rPr lang="en-GB" sz="2000" dirty="0">
                <a:latin typeface="+mn-lt"/>
              </a:rPr>
              <a:t>What would help make travel safer, more comfortable, or more accessible for your child and others with similar needs?</a:t>
            </a:r>
          </a:p>
          <a:p>
            <a:pPr marL="285750" indent="-285750">
              <a:buFont typeface="Arial" panose="020B0604020202020204" pitchFamily="34" charset="0"/>
              <a:buChar char="•"/>
            </a:pPr>
            <a:r>
              <a:rPr lang="en-GB" sz="2000" dirty="0">
                <a:latin typeface="+mn-lt"/>
              </a:rPr>
              <a:t>Is there anything about how we communicate or share information about transport that could be improved?</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934657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FC3C4B-88C5-5DA0-5489-35559E910277}"/>
              </a:ext>
            </a:extLst>
          </p:cNvPr>
          <p:cNvSpPr>
            <a:spLocks noGrp="1"/>
          </p:cNvSpPr>
          <p:nvPr>
            <p:ph type="title"/>
          </p:nvPr>
        </p:nvSpPr>
        <p:spPr/>
        <p:txBody>
          <a:bodyPr/>
          <a:lstStyle/>
          <a:p>
            <a:r>
              <a:rPr lang="en-GB" dirty="0"/>
              <a:t>Next steps</a:t>
            </a:r>
          </a:p>
        </p:txBody>
      </p:sp>
      <p:graphicFrame>
        <p:nvGraphicFramePr>
          <p:cNvPr id="35" name="Diagram 34">
            <a:extLst>
              <a:ext uri="{FF2B5EF4-FFF2-40B4-BE49-F238E27FC236}">
                <a16:creationId xmlns:a16="http://schemas.microsoft.com/office/drawing/2014/main" id="{8D570120-EC68-0AF3-84D0-49B8576BAB51}"/>
              </a:ext>
            </a:extLst>
          </p:cNvPr>
          <p:cNvGraphicFramePr/>
          <p:nvPr>
            <p:extLst>
              <p:ext uri="{D42A27DB-BD31-4B8C-83A1-F6EECF244321}">
                <p14:modId xmlns:p14="http://schemas.microsoft.com/office/powerpoint/2010/main" val="3098971038"/>
              </p:ext>
            </p:extLst>
          </p:nvPr>
        </p:nvGraphicFramePr>
        <p:xfrm>
          <a:off x="741988" y="1489926"/>
          <a:ext cx="10708024" cy="41214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8901984"/>
      </p:ext>
    </p:extLst>
  </p:cSld>
  <p:clrMapOvr>
    <a:masterClrMapping/>
  </p:clrMapOvr>
</p:sld>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9129431_TF78853419_Win32.potx" id="{4B078287-5F8B-4412-8B56-22BABE512007}" vid="{40D3F4AB-D386-4158-AD50-2BEE84BA26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EC1AB0-9704-404D-B6D3-819D938AC55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D20B6E4-879E-4E6C-BDE7-261540CD3765}">
  <ds:schemaRefs>
    <ds:schemaRef ds:uri="http://schemas.microsoft.com/sharepoint/v3/contenttype/forms"/>
  </ds:schemaRefs>
</ds:datastoreItem>
</file>

<file path=customXml/itemProps3.xml><?xml version="1.0" encoding="utf-8"?>
<ds:datastoreItem xmlns:ds="http://schemas.openxmlformats.org/officeDocument/2006/customXml" ds:itemID="{94F21D10-BD83-491A-AAA6-945C2DB1EB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{9C72968F-20DC-4CE3-AE27-422AA1EE8F05}tf78853419_win32</Template>
  <TotalTime>6032</TotalTime>
  <Words>514</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Franklin Gothic Book</vt:lpstr>
      <vt:lpstr>Franklin Gothic Demi</vt:lpstr>
      <vt:lpstr>Wingdings</vt:lpstr>
      <vt:lpstr>Theme1</vt:lpstr>
      <vt:lpstr>Client Transport – Integrated Transport Policy</vt:lpstr>
      <vt:lpstr>Purpose: Policy Drivers</vt:lpstr>
      <vt:lpstr>Approach</vt:lpstr>
      <vt:lpstr>ASN changes you may notice</vt:lpstr>
      <vt:lpstr>What would you like or expect to see in a revised policy?</vt:lpstr>
      <vt:lpstr>Next steps</vt:lpstr>
    </vt:vector>
  </TitlesOfParts>
  <Company>Midlothian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Martin MacDonald</dc:creator>
  <cp:lastModifiedBy>Martin MacDonald</cp:lastModifiedBy>
  <cp:revision>9</cp:revision>
  <dcterms:created xsi:type="dcterms:W3CDTF">2024-12-05T07:30:17Z</dcterms:created>
  <dcterms:modified xsi:type="dcterms:W3CDTF">2025-02-04T08:36:00Z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_AdHocReviewCycleID">
    <vt:i4>1508536100</vt:i4>
  </property>
  <property fmtid="{D5CDD505-2E9C-101B-9397-08002B2CF9AE}" pid="4" name="_NewReviewCycle">
    <vt:lpwstr/>
  </property>
  <property fmtid="{D5CDD505-2E9C-101B-9397-08002B2CF9AE}" pid="5" name="_EmailSubject">
    <vt:lpwstr>Integrated Transport Policy - ASN Feedback</vt:lpwstr>
  </property>
  <property fmtid="{D5CDD505-2E9C-101B-9397-08002B2CF9AE}" pid="6" name="_AuthorEmail">
    <vt:lpwstr>Martin.MacDonald@midlothian.gov.uk</vt:lpwstr>
  </property>
  <property fmtid="{D5CDD505-2E9C-101B-9397-08002B2CF9AE}" pid="7" name="_AuthorEmailDisplayName">
    <vt:lpwstr>Martin MacDonald</vt:lpwstr>
  </property>
  <property fmtid="{D5CDD505-2E9C-101B-9397-08002B2CF9AE}" pid="8" name="_PreviousAdHocReviewCycleID">
    <vt:i4>-220139457</vt:i4>
  </property>
</Properties>
</file>